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  <p:sldMasterId id="2147483817" r:id="rId3"/>
    <p:sldMasterId id="2147483671" r:id="rId4"/>
    <p:sldMasterId id="2147483680" r:id="rId5"/>
  </p:sldMasterIdLst>
  <p:notesMasterIdLst>
    <p:notesMasterId r:id="rId59"/>
  </p:notesMasterIdLst>
  <p:handoutMasterIdLst>
    <p:handoutMasterId r:id="rId60"/>
  </p:handoutMasterIdLst>
  <p:sldIdLst>
    <p:sldId id="354" r:id="rId6"/>
    <p:sldId id="260" r:id="rId7"/>
    <p:sldId id="339" r:id="rId8"/>
    <p:sldId id="340" r:id="rId9"/>
    <p:sldId id="349" r:id="rId10"/>
    <p:sldId id="356" r:id="rId11"/>
    <p:sldId id="259" r:id="rId12"/>
    <p:sldId id="261" r:id="rId13"/>
    <p:sldId id="341" r:id="rId14"/>
    <p:sldId id="336" r:id="rId15"/>
    <p:sldId id="324" r:id="rId16"/>
    <p:sldId id="325" r:id="rId17"/>
    <p:sldId id="359" r:id="rId18"/>
    <p:sldId id="361" r:id="rId19"/>
    <p:sldId id="362" r:id="rId20"/>
    <p:sldId id="363" r:id="rId21"/>
    <p:sldId id="364" r:id="rId22"/>
    <p:sldId id="337" r:id="rId23"/>
    <p:sldId id="342" r:id="rId24"/>
    <p:sldId id="365" r:id="rId25"/>
    <p:sldId id="366" r:id="rId26"/>
    <p:sldId id="367" r:id="rId27"/>
    <p:sldId id="370" r:id="rId28"/>
    <p:sldId id="371" r:id="rId29"/>
    <p:sldId id="372" r:id="rId30"/>
    <p:sldId id="373" r:id="rId31"/>
    <p:sldId id="374" r:id="rId32"/>
    <p:sldId id="375" r:id="rId33"/>
    <p:sldId id="376" r:id="rId34"/>
    <p:sldId id="377" r:id="rId35"/>
    <p:sldId id="378" r:id="rId36"/>
    <p:sldId id="379" r:id="rId37"/>
    <p:sldId id="421" r:id="rId38"/>
    <p:sldId id="422" r:id="rId39"/>
    <p:sldId id="380" r:id="rId40"/>
    <p:sldId id="338" r:id="rId41"/>
    <p:sldId id="343" r:id="rId42"/>
    <p:sldId id="404" r:id="rId43"/>
    <p:sldId id="405" r:id="rId44"/>
    <p:sldId id="406" r:id="rId45"/>
    <p:sldId id="407" r:id="rId46"/>
    <p:sldId id="408" r:id="rId47"/>
    <p:sldId id="409" r:id="rId48"/>
    <p:sldId id="410" r:id="rId49"/>
    <p:sldId id="411" r:id="rId50"/>
    <p:sldId id="414" r:id="rId51"/>
    <p:sldId id="416" r:id="rId52"/>
    <p:sldId id="417" r:id="rId53"/>
    <p:sldId id="418" r:id="rId54"/>
    <p:sldId id="263" r:id="rId55"/>
    <p:sldId id="271" r:id="rId56"/>
    <p:sldId id="272" r:id="rId57"/>
    <p:sldId id="423" r:id="rId58"/>
  </p:sldIdLst>
  <p:sldSz cx="9144000" cy="6858000" type="screen4x3"/>
  <p:notesSz cx="6810375" cy="99425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harina Bonow" initials="KB" lastIdx="4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91C9"/>
    <a:srgbClr val="60D5B5"/>
    <a:srgbClr val="1F86C1"/>
    <a:srgbClr val="E6EBED"/>
    <a:srgbClr val="FEDE61"/>
    <a:srgbClr val="284E99"/>
    <a:srgbClr val="808080"/>
    <a:srgbClr val="0642B9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35" autoAdjust="0"/>
    <p:restoredTop sz="95141" autoAdjust="0"/>
  </p:normalViewPr>
  <p:slideViewPr>
    <p:cSldViewPr showGuides="1">
      <p:cViewPr>
        <p:scale>
          <a:sx n="100" d="100"/>
          <a:sy n="100" d="100"/>
        </p:scale>
        <p:origin x="-168" y="-174"/>
      </p:cViewPr>
      <p:guideLst>
        <p:guide orient="horz" pos="663"/>
        <p:guide orient="horz" pos="346"/>
        <p:guide orient="horz" pos="640"/>
        <p:guide orient="horz" pos="3430"/>
        <p:guide orient="horz" pos="3657"/>
        <p:guide orient="horz" pos="28"/>
        <p:guide pos="1020"/>
        <p:guide pos="22"/>
        <p:guide pos="3379"/>
        <p:guide pos="408"/>
        <p:guide pos="1383"/>
      </p:guideLst>
    </p:cSldViewPr>
  </p:slideViewPr>
  <p:outlineViewPr>
    <p:cViewPr>
      <p:scale>
        <a:sx n="33" d="100"/>
        <a:sy n="33" d="100"/>
      </p:scale>
      <p:origin x="48" y="14724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40314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7625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ABCF2-55B0-4EDB-86B6-A768C04B3556}" type="datetimeFigureOut">
              <a:rPr lang="de-DE" smtClean="0"/>
              <a:t>22.07.2015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7625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48CF7-8E5D-4D3A-B9C1-303822D435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8270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7625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5404A7-31E0-42D4-BAD4-4A138C396E92}" type="datetimeFigureOut">
              <a:rPr lang="de-DE" smtClean="0"/>
              <a:t>22.07.2015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8300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7625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41BB8-2926-4848-BD5C-71F739D18F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1322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41BB8-2926-4848-BD5C-71F739D18F4C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1309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../slides/slide7.xml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../slides/slide7.xml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../slides/slide7.xml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../slides/slide7.xml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../slides/slide7.xml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../slides/slide7.xml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../slides/slide7.xml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../slides/slide7.xml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../slides/slide7.xml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../slides/slide7.xml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9.png"/><Relationship Id="rId4" Type="http://schemas.openxmlformats.org/officeDocument/2006/relationships/slide" Target="../slides/slide5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../slides/slide7.xml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0.png"/><Relationship Id="rId4" Type="http://schemas.openxmlformats.org/officeDocument/2006/relationships/slide" Target="../slides/slide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../slides/slide7.xml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../slides/slide7.xml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../slides/slide7.xml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../slides/slide7.xml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../slides/slide7.xml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9.png"/><Relationship Id="rId4" Type="http://schemas.openxmlformats.org/officeDocument/2006/relationships/slide" Target="../slides/slide5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../slides/slide7.xml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0.png"/><Relationship Id="rId4" Type="http://schemas.openxmlformats.org/officeDocument/2006/relationships/slide" Target="../slides/slide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../slides/slide7.xml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../slides/slide7.xml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../slides/slide7.xml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../slides/slide7.xml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../slides/slide5.xml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../slides/slide7.xml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../slides/slide7.xml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itions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237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35754" y="2197328"/>
            <a:ext cx="3924000" cy="137568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400" b="0">
                <a:solidFill>
                  <a:schemeClr val="bg1"/>
                </a:solidFill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478463" y="2274962"/>
            <a:ext cx="3341688" cy="46166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de-DE" dirty="0" smtClean="0"/>
              <a:t>Gliederung</a:t>
            </a:r>
          </a:p>
        </p:txBody>
      </p:sp>
      <p:pic>
        <p:nvPicPr>
          <p:cNvPr id="14" name="Grafik 13">
            <a:hlinkClick r:id="rId2" action="ppaction://hlinksldjump"/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5" t="24139" r="21521" b="23362"/>
          <a:stretch>
            <a:fillRect/>
          </a:stretch>
        </p:blipFill>
        <p:spPr>
          <a:xfrm>
            <a:off x="983219" y="1345763"/>
            <a:ext cx="670822" cy="643077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400" y="3754800"/>
            <a:ext cx="1441707" cy="144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1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35754" y="2197328"/>
            <a:ext cx="3924000" cy="137568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400" b="0">
                <a:solidFill>
                  <a:schemeClr val="bg1"/>
                </a:solidFill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13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478463" y="2274962"/>
            <a:ext cx="3341688" cy="46166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de-DE" dirty="0" smtClean="0"/>
              <a:t>Gliederung</a:t>
            </a:r>
          </a:p>
        </p:txBody>
      </p:sp>
      <p:pic>
        <p:nvPicPr>
          <p:cNvPr id="11" name="Grafik 10">
            <a:hlinkClick r:id="rId2" action="ppaction://hlinksldjump"/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5" t="24139" r="21521" b="23362"/>
          <a:stretch>
            <a:fillRect/>
          </a:stretch>
        </p:blipFill>
        <p:spPr>
          <a:xfrm>
            <a:off x="983219" y="1345763"/>
            <a:ext cx="670822" cy="643077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400" y="3754800"/>
            <a:ext cx="1441707" cy="144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86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35754" y="2197328"/>
            <a:ext cx="3924000" cy="137568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400" b="0">
                <a:solidFill>
                  <a:schemeClr val="bg1"/>
                </a:solidFill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13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478463" y="2274962"/>
            <a:ext cx="3341688" cy="46166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de-DE" dirty="0" smtClean="0"/>
              <a:t>Gliederung</a:t>
            </a:r>
          </a:p>
        </p:txBody>
      </p:sp>
      <p:pic>
        <p:nvPicPr>
          <p:cNvPr id="11" name="Grafik 10">
            <a:hlinkClick r:id="rId2" action="ppaction://hlinksldjump"/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5" t="24139" r="21521" b="23362"/>
          <a:stretch>
            <a:fillRect/>
          </a:stretch>
        </p:blipFill>
        <p:spPr>
          <a:xfrm>
            <a:off x="983219" y="1345763"/>
            <a:ext cx="670822" cy="643077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400" y="3754800"/>
            <a:ext cx="1441707" cy="144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3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35754" y="2197328"/>
            <a:ext cx="4192230" cy="137568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400" b="0">
                <a:solidFill>
                  <a:schemeClr val="bg1"/>
                </a:solidFill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13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478463" y="2274962"/>
            <a:ext cx="3341688" cy="46166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de-DE" dirty="0" smtClean="0"/>
              <a:t>Gliederung</a:t>
            </a:r>
          </a:p>
        </p:txBody>
      </p:sp>
      <p:pic>
        <p:nvPicPr>
          <p:cNvPr id="11" name="Grafik 10">
            <a:hlinkClick r:id="rId2" action="ppaction://hlinksldjump"/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5" t="24139" r="21521" b="23362"/>
          <a:stretch>
            <a:fillRect/>
          </a:stretch>
        </p:blipFill>
        <p:spPr>
          <a:xfrm>
            <a:off x="983219" y="1345763"/>
            <a:ext cx="670822" cy="643077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400" y="3754800"/>
            <a:ext cx="1441707" cy="144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06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35754" y="2197328"/>
            <a:ext cx="3924000" cy="137568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400" b="0">
                <a:solidFill>
                  <a:schemeClr val="bg1"/>
                </a:solidFill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13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478463" y="2274962"/>
            <a:ext cx="3341688" cy="46166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de-DE" dirty="0" smtClean="0"/>
              <a:t>Gliederung</a:t>
            </a:r>
          </a:p>
        </p:txBody>
      </p:sp>
      <p:pic>
        <p:nvPicPr>
          <p:cNvPr id="11" name="Grafik 10">
            <a:hlinkClick r:id="rId2" action="ppaction://hlinksldjump"/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5" t="24139" r="21521" b="23362"/>
          <a:stretch>
            <a:fillRect/>
          </a:stretch>
        </p:blipFill>
        <p:spPr>
          <a:xfrm>
            <a:off x="983219" y="1345763"/>
            <a:ext cx="670822" cy="643077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400" y="3754800"/>
            <a:ext cx="1441707" cy="144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86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35754" y="2197328"/>
            <a:ext cx="3924000" cy="137568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400" b="0">
                <a:solidFill>
                  <a:schemeClr val="bg1"/>
                </a:solidFill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13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478463" y="2274962"/>
            <a:ext cx="3341688" cy="46166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de-DE" dirty="0" smtClean="0"/>
              <a:t>Gliederung</a:t>
            </a:r>
          </a:p>
        </p:txBody>
      </p:sp>
      <p:pic>
        <p:nvPicPr>
          <p:cNvPr id="11" name="Grafik 10">
            <a:hlinkClick r:id="rId2" action="ppaction://hlinksldjump"/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5" t="24139" r="21521" b="23362"/>
          <a:stretch>
            <a:fillRect/>
          </a:stretch>
        </p:blipFill>
        <p:spPr>
          <a:xfrm>
            <a:off x="983219" y="1345763"/>
            <a:ext cx="670822" cy="643077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400" y="3754800"/>
            <a:ext cx="1441707" cy="144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16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35754" y="2197328"/>
            <a:ext cx="3924000" cy="137568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400" b="0">
                <a:solidFill>
                  <a:schemeClr val="bg1"/>
                </a:solidFill>
                <a:latin typeface="+mn-lt"/>
              </a:defRPr>
            </a:lvl1pPr>
          </a:lstStyle>
          <a:p>
            <a:endParaRPr lang="de-DE" dirty="0"/>
          </a:p>
        </p:txBody>
      </p:sp>
      <p:pic>
        <p:nvPicPr>
          <p:cNvPr id="8" name="Grafik 7">
            <a:hlinkClick r:id="rId2" action="ppaction://hlinksldjump"/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5" t="24139" r="21521" b="23362"/>
          <a:stretch>
            <a:fillRect/>
          </a:stretch>
        </p:blipFill>
        <p:spPr>
          <a:xfrm>
            <a:off x="983219" y="1345763"/>
            <a:ext cx="670822" cy="64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09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ien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08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ienlogo_Editions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hlinkClick r:id="rId2" action="ppaction://hlinksldjump"/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5" t="24139" r="21521" b="23362"/>
          <a:stretch>
            <a:fillRect/>
          </a:stretch>
        </p:blipFill>
        <p:spPr>
          <a:xfrm>
            <a:off x="819692" y="6165304"/>
            <a:ext cx="670822" cy="64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99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ienlogo_Editionslogo_Tite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584408" y="236784"/>
            <a:ext cx="7020000" cy="864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400" b="1">
                <a:latin typeface="+mj-lt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1586431" y="5733256"/>
            <a:ext cx="7020000" cy="108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1"/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pic>
        <p:nvPicPr>
          <p:cNvPr id="7" name="Grafik 6">
            <a:hlinkClick r:id="rId2" action="ppaction://hlinksldjump"/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5" t="24139" r="21521" b="23362"/>
          <a:stretch>
            <a:fillRect/>
          </a:stretch>
        </p:blipFill>
        <p:spPr>
          <a:xfrm>
            <a:off x="819692" y="6165304"/>
            <a:ext cx="670822" cy="64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02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ienlogo_Editions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5" t="24139" r="21521" b="23362"/>
          <a:stretch>
            <a:fillRect/>
          </a:stretch>
        </p:blipFill>
        <p:spPr>
          <a:xfrm>
            <a:off x="3143250" y="4219575"/>
            <a:ext cx="1381125" cy="132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16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1586431" y="5733256"/>
            <a:ext cx="7020000" cy="108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1"/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584408" y="236784"/>
            <a:ext cx="7020000" cy="864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400" b="1">
                <a:latin typeface="+mj-lt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pic>
        <p:nvPicPr>
          <p:cNvPr id="6" name="Grafik 5">
            <a:hlinkClick r:id="rId2" action="ppaction://hlinksldjump"/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5" t="24139" r="21521" b="23362"/>
          <a:stretch>
            <a:fillRect/>
          </a:stretch>
        </p:blipFill>
        <p:spPr>
          <a:xfrm>
            <a:off x="819692" y="6165304"/>
            <a:ext cx="670822" cy="643077"/>
          </a:xfrm>
          <a:prstGeom prst="rect">
            <a:avLst/>
          </a:prstGeom>
        </p:spPr>
      </p:pic>
      <p:pic>
        <p:nvPicPr>
          <p:cNvPr id="11" name="Grafik 10">
            <a:hlinkClick r:id="rId4" action="ppaction://hlinksldjump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0" y="187248"/>
            <a:ext cx="1297536" cy="129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33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1586431" y="5733256"/>
            <a:ext cx="7020000" cy="108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1"/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584408" y="236784"/>
            <a:ext cx="7020000" cy="864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400" b="1">
                <a:latin typeface="+mj-lt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pic>
        <p:nvPicPr>
          <p:cNvPr id="6" name="Grafik 5">
            <a:hlinkClick r:id="rId2" action="ppaction://hlinksldjump"/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5" t="24139" r="21521" b="23362"/>
          <a:stretch>
            <a:fillRect/>
          </a:stretch>
        </p:blipFill>
        <p:spPr>
          <a:xfrm>
            <a:off x="819692" y="6165304"/>
            <a:ext cx="670822" cy="643077"/>
          </a:xfrm>
          <a:prstGeom prst="rect">
            <a:avLst/>
          </a:prstGeom>
        </p:spPr>
      </p:pic>
      <p:pic>
        <p:nvPicPr>
          <p:cNvPr id="11" name="Grafik 10">
            <a:hlinkClick r:id="rId4" action="ppaction://hlinksldjump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0" y="187248"/>
            <a:ext cx="1297536" cy="129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83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1586431" y="5733256"/>
            <a:ext cx="7020000" cy="108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1"/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584408" y="236784"/>
            <a:ext cx="7020000" cy="864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400" b="1">
                <a:latin typeface="+mj-lt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pic>
        <p:nvPicPr>
          <p:cNvPr id="6" name="Grafik 5">
            <a:hlinkClick r:id="rId2" action="ppaction://hlinksldjump"/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5" t="24139" r="21521" b="23362"/>
          <a:stretch>
            <a:fillRect/>
          </a:stretch>
        </p:blipFill>
        <p:spPr>
          <a:xfrm>
            <a:off x="819692" y="6165304"/>
            <a:ext cx="670822" cy="643077"/>
          </a:xfrm>
          <a:prstGeom prst="rect">
            <a:avLst/>
          </a:prstGeom>
        </p:spPr>
      </p:pic>
      <p:pic>
        <p:nvPicPr>
          <p:cNvPr id="9" name="Grafik 8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0" y="187248"/>
            <a:ext cx="1297536" cy="129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2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1586431" y="5733376"/>
            <a:ext cx="7020000" cy="108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1"/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584408" y="236784"/>
            <a:ext cx="7020000" cy="864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400" b="1">
                <a:latin typeface="+mj-lt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pic>
        <p:nvPicPr>
          <p:cNvPr id="6" name="Grafik 5">
            <a:hlinkClick r:id="rId2" action="ppaction://hlinksldjump"/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5" t="24139" r="21521" b="23362"/>
          <a:stretch>
            <a:fillRect/>
          </a:stretch>
        </p:blipFill>
        <p:spPr>
          <a:xfrm>
            <a:off x="819692" y="6165304"/>
            <a:ext cx="670822" cy="643077"/>
          </a:xfrm>
          <a:prstGeom prst="rect">
            <a:avLst/>
          </a:prstGeom>
        </p:spPr>
      </p:pic>
      <p:pic>
        <p:nvPicPr>
          <p:cNvPr id="9" name="Grafik 8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0" y="187248"/>
            <a:ext cx="1297536" cy="129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52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1586431" y="5733256"/>
            <a:ext cx="7020000" cy="108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1"/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584408" y="236784"/>
            <a:ext cx="7020000" cy="864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400" b="1">
                <a:latin typeface="+mj-lt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pic>
        <p:nvPicPr>
          <p:cNvPr id="6" name="Grafik 5">
            <a:hlinkClick r:id="rId2" action="ppaction://hlinksldjump"/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5" t="24139" r="21521" b="23362"/>
          <a:stretch>
            <a:fillRect/>
          </a:stretch>
        </p:blipFill>
        <p:spPr>
          <a:xfrm>
            <a:off x="819692" y="6165304"/>
            <a:ext cx="670822" cy="643077"/>
          </a:xfrm>
          <a:prstGeom prst="rect">
            <a:avLst/>
          </a:prstGeom>
        </p:spPr>
      </p:pic>
      <p:pic>
        <p:nvPicPr>
          <p:cNvPr id="9" name="Grafik 8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0" y="187248"/>
            <a:ext cx="1297536" cy="129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67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1586431" y="5733256"/>
            <a:ext cx="7020000" cy="108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1"/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584408" y="236784"/>
            <a:ext cx="7020000" cy="864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400" b="1">
                <a:latin typeface="+mj-lt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pic>
        <p:nvPicPr>
          <p:cNvPr id="8" name="Grafik 7">
            <a:hlinkClick r:id="rId2" action="ppaction://hlinksldjump"/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5" t="24139" r="21521" b="23362"/>
          <a:stretch>
            <a:fillRect/>
          </a:stretch>
        </p:blipFill>
        <p:spPr>
          <a:xfrm>
            <a:off x="819692" y="6165304"/>
            <a:ext cx="670822" cy="643077"/>
          </a:xfrm>
          <a:prstGeom prst="rect">
            <a:avLst/>
          </a:prstGeom>
        </p:spPr>
      </p:pic>
      <p:pic>
        <p:nvPicPr>
          <p:cNvPr id="9" name="Grafik 8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0" y="187248"/>
            <a:ext cx="1297536" cy="129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15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hlinkClick r:id="rId2" action="ppaction://hlinksldjump"/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5" t="24139" r="21521" b="23362"/>
          <a:stretch>
            <a:fillRect/>
          </a:stretch>
        </p:blipFill>
        <p:spPr>
          <a:xfrm>
            <a:off x="819692" y="6165304"/>
            <a:ext cx="670822" cy="643077"/>
          </a:xfrm>
          <a:prstGeom prst="rect">
            <a:avLst/>
          </a:prstGeom>
        </p:spPr>
      </p:pic>
      <p:pic>
        <p:nvPicPr>
          <p:cNvPr id="11" name="Grafik 10">
            <a:hlinkClick r:id="rId4" action="ppaction://hlinksldjump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0" y="187248"/>
            <a:ext cx="1297536" cy="129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37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du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hlinkClick r:id="rId2" action="ppaction://hlinksldjump"/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5" t="24139" r="21521" b="23362"/>
          <a:stretch>
            <a:fillRect/>
          </a:stretch>
        </p:blipFill>
        <p:spPr>
          <a:xfrm>
            <a:off x="819692" y="6165304"/>
            <a:ext cx="670822" cy="643077"/>
          </a:xfrm>
          <a:prstGeom prst="rect">
            <a:avLst/>
          </a:prstGeom>
        </p:spPr>
      </p:pic>
      <p:pic>
        <p:nvPicPr>
          <p:cNvPr id="11" name="Grafik 10">
            <a:hlinkClick r:id="rId4" action="ppaction://hlinksldjump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0" y="187248"/>
            <a:ext cx="1297536" cy="129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61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du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hlinkClick r:id="rId2" action="ppaction://hlinksldjump"/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5" t="24139" r="21521" b="23362"/>
          <a:stretch>
            <a:fillRect/>
          </a:stretch>
        </p:blipFill>
        <p:spPr>
          <a:xfrm>
            <a:off x="819692" y="6165304"/>
            <a:ext cx="670822" cy="643077"/>
          </a:xfrm>
          <a:prstGeom prst="rect">
            <a:avLst/>
          </a:prstGeom>
        </p:spPr>
      </p:pic>
      <p:pic>
        <p:nvPicPr>
          <p:cNvPr id="9" name="Grafik 8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0" y="187248"/>
            <a:ext cx="1297536" cy="129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3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du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hlinkClick r:id="rId2" action="ppaction://hlinksldjump"/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5" t="24139" r="21521" b="23362"/>
          <a:stretch>
            <a:fillRect/>
          </a:stretch>
        </p:blipFill>
        <p:spPr>
          <a:xfrm>
            <a:off x="819692" y="6165304"/>
            <a:ext cx="670822" cy="643077"/>
          </a:xfrm>
          <a:prstGeom prst="rect">
            <a:avLst/>
          </a:prstGeom>
        </p:spPr>
      </p:pic>
      <p:pic>
        <p:nvPicPr>
          <p:cNvPr id="9" name="Grafik 8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0" y="187248"/>
            <a:ext cx="1297536" cy="129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47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ienlogo_Editionslogo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60032" y="2708920"/>
            <a:ext cx="4032448" cy="2088232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5" t="24139" r="21521" b="23362"/>
          <a:stretch>
            <a:fillRect/>
          </a:stretch>
        </p:blipFill>
        <p:spPr>
          <a:xfrm>
            <a:off x="3143250" y="4219575"/>
            <a:ext cx="1381125" cy="132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71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du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hlinkClick r:id="rId2" action="ppaction://hlinksldjump"/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5" t="24139" r="21521" b="23362"/>
          <a:stretch>
            <a:fillRect/>
          </a:stretch>
        </p:blipFill>
        <p:spPr>
          <a:xfrm>
            <a:off x="819692" y="6165304"/>
            <a:ext cx="670822" cy="643077"/>
          </a:xfrm>
          <a:prstGeom prst="rect">
            <a:avLst/>
          </a:prstGeom>
        </p:spPr>
      </p:pic>
      <p:pic>
        <p:nvPicPr>
          <p:cNvPr id="9" name="Grafik 8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0" y="187248"/>
            <a:ext cx="1297536" cy="129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72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du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hlinkClick r:id="rId2" action="ppaction://hlinksldjump"/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5" t="24139" r="21521" b="23362"/>
          <a:stretch>
            <a:fillRect/>
          </a:stretch>
        </p:blipFill>
        <p:spPr>
          <a:xfrm>
            <a:off x="819692" y="6165304"/>
            <a:ext cx="670822" cy="643077"/>
          </a:xfrm>
          <a:prstGeom prst="rect">
            <a:avLst/>
          </a:prstGeom>
        </p:spPr>
      </p:pic>
      <p:pic>
        <p:nvPicPr>
          <p:cNvPr id="9" name="Grafik 8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0" y="187248"/>
            <a:ext cx="1297536" cy="129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73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hlinkClick r:id="rId2" action="ppaction://hlinksldjump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0" y="187248"/>
            <a:ext cx="1297536" cy="129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27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ien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649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ienlogo_Aufzählungszei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365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ienlogo_Aufzählungszeichen_Editions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5" t="24139" r="21521" b="23362"/>
          <a:stretch>
            <a:fillRect/>
          </a:stretch>
        </p:blipFill>
        <p:spPr>
          <a:xfrm>
            <a:off x="3143250" y="4219575"/>
            <a:ext cx="1381125" cy="132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7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ien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576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ienlogo_Editions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hlinkClick r:id="rId2" action="ppaction://hlinksldjump"/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5" t="24139" r="21521" b="23362"/>
          <a:stretch>
            <a:fillRect/>
          </a:stretch>
        </p:blipFill>
        <p:spPr>
          <a:xfrm>
            <a:off x="983219" y="1345763"/>
            <a:ext cx="670822" cy="64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94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ienlogo_Editionslogo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35754" y="2197328"/>
            <a:ext cx="3924000" cy="137568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400" b="0">
                <a:solidFill>
                  <a:schemeClr val="bg1"/>
                </a:solidFill>
                <a:latin typeface="+mn-lt"/>
              </a:defRPr>
            </a:lvl1pPr>
          </a:lstStyle>
          <a:p>
            <a:endParaRPr lang="de-DE" dirty="0"/>
          </a:p>
        </p:txBody>
      </p:sp>
      <p:pic>
        <p:nvPicPr>
          <p:cNvPr id="6" name="Grafik 5">
            <a:hlinkClick r:id="rId2" action="ppaction://hlinksldjump"/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5" t="24139" r="21521" b="23362"/>
          <a:stretch>
            <a:fillRect/>
          </a:stretch>
        </p:blipFill>
        <p:spPr>
          <a:xfrm>
            <a:off x="983219" y="1345763"/>
            <a:ext cx="670822" cy="64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05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" Target="../slides/slide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5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slide" Target="../slides/slide7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E:\LOKAL\Template\BUS_Icons\Background_Praesentation_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5" y="-4515"/>
            <a:ext cx="9168001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V:\trendence\trendence Logo\300 dpi (für Word + PDF)\trendence_logo_weiß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200" y="5205600"/>
            <a:ext cx="1851670" cy="10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681" y="1386905"/>
            <a:ext cx="3572508" cy="355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109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61" r:id="rId2"/>
    <p:sldLayoutId id="2147483662" r:id="rId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E:\LOKAL\Template\BUS_Icons\Background_Praesentation_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5" y="-4515"/>
            <a:ext cx="9168001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isabel.phan-thanh\Desktop\Bild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3" r="37927" b="17468"/>
          <a:stretch/>
        </p:blipFill>
        <p:spPr bwMode="auto">
          <a:xfrm>
            <a:off x="3419872" y="-4516"/>
            <a:ext cx="5746954" cy="687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:\trendence\trendence Logo\300 dpi (für Word + PDF)\trendence_logo_weiß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200" y="5205600"/>
            <a:ext cx="1851670" cy="10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681" y="1386905"/>
            <a:ext cx="3572508" cy="355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84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E:\LOKAL\Template\BUS_Icons\Background_Praesentation_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5" y="-4515"/>
            <a:ext cx="9168001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isabel.phan-thanh\Desktop\Bild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3" r="37927" b="17468"/>
          <a:stretch/>
        </p:blipFill>
        <p:spPr bwMode="auto">
          <a:xfrm>
            <a:off x="3419872" y="-4516"/>
            <a:ext cx="5746954" cy="687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V:\trendence\trendence Logo\300 dpi (für Word + PDF)\trendence_logo_weiß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200" y="5205600"/>
            <a:ext cx="1851670" cy="10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uppieren 29"/>
          <p:cNvGrpSpPr/>
          <p:nvPr userDrawn="1"/>
        </p:nvGrpSpPr>
        <p:grpSpPr>
          <a:xfrm>
            <a:off x="4182452" y="1627624"/>
            <a:ext cx="983747" cy="324348"/>
            <a:chOff x="4182452" y="1627624"/>
            <a:chExt cx="983747" cy="324348"/>
          </a:xfrm>
        </p:grpSpPr>
        <p:cxnSp>
          <p:nvCxnSpPr>
            <p:cNvPr id="32" name="Gerade Verbindung 31"/>
            <p:cNvCxnSpPr/>
            <p:nvPr/>
          </p:nvCxnSpPr>
          <p:spPr>
            <a:xfrm flipV="1">
              <a:off x="4182452" y="1663417"/>
              <a:ext cx="370505" cy="288555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/>
          </p:nvCxnSpPr>
          <p:spPr>
            <a:xfrm>
              <a:off x="4543500" y="1666833"/>
              <a:ext cx="576000" cy="0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Flussdiagramm: Verbindungsstelle 33"/>
            <p:cNvSpPr/>
            <p:nvPr/>
          </p:nvSpPr>
          <p:spPr>
            <a:xfrm>
              <a:off x="5094199" y="1627624"/>
              <a:ext cx="72000" cy="72008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5" name="Gruppieren 34"/>
          <p:cNvGrpSpPr/>
          <p:nvPr userDrawn="1"/>
        </p:nvGrpSpPr>
        <p:grpSpPr>
          <a:xfrm>
            <a:off x="4543955" y="3030704"/>
            <a:ext cx="622244" cy="72008"/>
            <a:chOff x="4541139" y="2670820"/>
            <a:chExt cx="622244" cy="72008"/>
          </a:xfrm>
        </p:grpSpPr>
        <p:cxnSp>
          <p:nvCxnSpPr>
            <p:cNvPr id="36" name="Gerade Verbindung 35"/>
            <p:cNvCxnSpPr/>
            <p:nvPr/>
          </p:nvCxnSpPr>
          <p:spPr>
            <a:xfrm>
              <a:off x="4541139" y="2710792"/>
              <a:ext cx="576000" cy="0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Flussdiagramm: Verbindungsstelle 36"/>
            <p:cNvSpPr/>
            <p:nvPr/>
          </p:nvSpPr>
          <p:spPr>
            <a:xfrm>
              <a:off x="5091383" y="2670820"/>
              <a:ext cx="72000" cy="72008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6" name="Gruppieren 45"/>
          <p:cNvGrpSpPr/>
          <p:nvPr userDrawn="1"/>
        </p:nvGrpSpPr>
        <p:grpSpPr>
          <a:xfrm flipV="1">
            <a:off x="4176100" y="4117255"/>
            <a:ext cx="983747" cy="317205"/>
            <a:chOff x="4182452" y="1634767"/>
            <a:chExt cx="983747" cy="317205"/>
          </a:xfrm>
        </p:grpSpPr>
        <p:cxnSp>
          <p:nvCxnSpPr>
            <p:cNvPr id="47" name="Gerade Verbindung 46"/>
            <p:cNvCxnSpPr/>
            <p:nvPr/>
          </p:nvCxnSpPr>
          <p:spPr>
            <a:xfrm flipV="1">
              <a:off x="4182452" y="1663417"/>
              <a:ext cx="370505" cy="288555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/>
          </p:nvCxnSpPr>
          <p:spPr>
            <a:xfrm>
              <a:off x="4545881" y="1666833"/>
              <a:ext cx="576000" cy="0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lussdiagramm: Verbindungsstelle 49"/>
            <p:cNvSpPr/>
            <p:nvPr/>
          </p:nvSpPr>
          <p:spPr>
            <a:xfrm>
              <a:off x="5094199" y="1634767"/>
              <a:ext cx="72000" cy="72008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31" name="Grafik 3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681" y="1386905"/>
            <a:ext cx="3572508" cy="355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283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20" r:id="rId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E:\LOKAL\Template\BUS_Icons\Background_Praesentation_4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5" y="-4515"/>
            <a:ext cx="9168001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isabel.phan-thanh\Desktop\Bild2.pn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9" r="48189" b="30587"/>
          <a:stretch/>
        </p:blipFill>
        <p:spPr bwMode="auto">
          <a:xfrm>
            <a:off x="4032512" y="-4515"/>
            <a:ext cx="5148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>
            <a:hlinkClick r:id="rId14" action="ppaction://hlinksldjump"/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09" y="340635"/>
            <a:ext cx="1367031" cy="136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5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72" r:id="rId2"/>
    <p:sldLayoutId id="2147483832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831" r:id="rId10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Y:\Projekte\Barometer\14_B_003_DAB DE (BUS, ENG, IT)\4) Berichte\1) KUNDEN\_Arbeitsdatien\Grafik Elemente\Daniel\Background_content_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46" y="-99392"/>
            <a:ext cx="9164746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ymbol zastępczy numeru slajdu 5"/>
          <p:cNvSpPr txBox="1">
            <a:spLocks/>
          </p:cNvSpPr>
          <p:nvPr/>
        </p:nvSpPr>
        <p:spPr>
          <a:xfrm>
            <a:off x="107504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6AD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6B377-1E72-4516-AC47-ED5AAD37C72F}" type="slidenum"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pl-PL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Grafik 4">
            <a:hlinkClick r:id="rId19" action="ppaction://hlinksldjump"/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157192"/>
            <a:ext cx="1367031" cy="136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76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81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54" r:id="rId1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60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63.emf"/><Relationship Id="rId4" Type="http://schemas.openxmlformats.org/officeDocument/2006/relationships/image" Target="../media/image6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67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emf"/><Relationship Id="rId3" Type="http://schemas.openxmlformats.org/officeDocument/2006/relationships/image" Target="../media/image69.emf"/><Relationship Id="rId7" Type="http://schemas.openxmlformats.org/officeDocument/2006/relationships/image" Target="../media/image73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72.emf"/><Relationship Id="rId5" Type="http://schemas.openxmlformats.org/officeDocument/2006/relationships/image" Target="../media/image71.emf"/><Relationship Id="rId4" Type="http://schemas.openxmlformats.org/officeDocument/2006/relationships/image" Target="../media/image70.emf"/><Relationship Id="rId9" Type="http://schemas.openxmlformats.org/officeDocument/2006/relationships/image" Target="../media/image7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82.emf"/><Relationship Id="rId5" Type="http://schemas.openxmlformats.org/officeDocument/2006/relationships/image" Target="../media/image81.emf"/><Relationship Id="rId4" Type="http://schemas.openxmlformats.org/officeDocument/2006/relationships/image" Target="../media/image8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82.emf"/><Relationship Id="rId5" Type="http://schemas.openxmlformats.org/officeDocument/2006/relationships/image" Target="../media/image81.emf"/><Relationship Id="rId4" Type="http://schemas.openxmlformats.org/officeDocument/2006/relationships/image" Target="../media/image8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82.emf"/><Relationship Id="rId5" Type="http://schemas.openxmlformats.org/officeDocument/2006/relationships/image" Target="../media/image81.emf"/><Relationship Id="rId4" Type="http://schemas.openxmlformats.org/officeDocument/2006/relationships/image" Target="../media/image8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7" Type="http://schemas.openxmlformats.org/officeDocument/2006/relationships/image" Target="../media/image82.emf"/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81.emf"/><Relationship Id="rId5" Type="http://schemas.openxmlformats.org/officeDocument/2006/relationships/image" Target="../media/image87.emf"/><Relationship Id="rId4" Type="http://schemas.openxmlformats.org/officeDocument/2006/relationships/image" Target="../media/image7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7" Type="http://schemas.openxmlformats.org/officeDocument/2006/relationships/image" Target="../media/image85.emf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82.emf"/><Relationship Id="rId5" Type="http://schemas.openxmlformats.org/officeDocument/2006/relationships/image" Target="../media/image81.emf"/><Relationship Id="rId4" Type="http://schemas.openxmlformats.org/officeDocument/2006/relationships/image" Target="../media/image8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7" Type="http://schemas.openxmlformats.org/officeDocument/2006/relationships/image" Target="../media/image85.emf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82.emf"/><Relationship Id="rId5" Type="http://schemas.openxmlformats.org/officeDocument/2006/relationships/image" Target="../media/image81.emf"/><Relationship Id="rId4" Type="http://schemas.openxmlformats.org/officeDocument/2006/relationships/image" Target="../media/image8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emf"/><Relationship Id="rId3" Type="http://schemas.openxmlformats.org/officeDocument/2006/relationships/image" Target="../media/image79.emf"/><Relationship Id="rId7" Type="http://schemas.openxmlformats.org/officeDocument/2006/relationships/image" Target="../media/image92.emf"/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82.emf"/><Relationship Id="rId5" Type="http://schemas.openxmlformats.org/officeDocument/2006/relationships/image" Target="../media/image81.emf"/><Relationship Id="rId4" Type="http://schemas.openxmlformats.org/officeDocument/2006/relationships/image" Target="../media/image91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emf"/><Relationship Id="rId3" Type="http://schemas.openxmlformats.org/officeDocument/2006/relationships/image" Target="../media/image79.emf"/><Relationship Id="rId7" Type="http://schemas.openxmlformats.org/officeDocument/2006/relationships/image" Target="../media/image92.emf"/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82.emf"/><Relationship Id="rId5" Type="http://schemas.openxmlformats.org/officeDocument/2006/relationships/image" Target="../media/image81.emf"/><Relationship Id="rId4" Type="http://schemas.openxmlformats.org/officeDocument/2006/relationships/image" Target="../media/image91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emf"/><Relationship Id="rId3" Type="http://schemas.openxmlformats.org/officeDocument/2006/relationships/image" Target="../media/image79.emf"/><Relationship Id="rId7" Type="http://schemas.openxmlformats.org/officeDocument/2006/relationships/image" Target="../media/image92.emf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82.emf"/><Relationship Id="rId5" Type="http://schemas.openxmlformats.org/officeDocument/2006/relationships/image" Target="../media/image81.emf"/><Relationship Id="rId4" Type="http://schemas.openxmlformats.org/officeDocument/2006/relationships/image" Target="../media/image91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98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98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03.emf"/><Relationship Id="rId4" Type="http://schemas.openxmlformats.org/officeDocument/2006/relationships/image" Target="../media/image102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5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8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12.emf"/><Relationship Id="rId4" Type="http://schemas.openxmlformats.org/officeDocument/2006/relationships/image" Target="../media/image111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2.png"/><Relationship Id="rId7" Type="http://schemas.openxmlformats.org/officeDocument/2006/relationships/image" Target="../media/image22.emf"/><Relationship Id="rId12" Type="http://schemas.openxmlformats.org/officeDocument/2006/relationships/image" Target="../media/image27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emf"/><Relationship Id="rId11" Type="http://schemas.openxmlformats.org/officeDocument/2006/relationships/image" Target="../media/image26.emf"/><Relationship Id="rId5" Type="http://schemas.openxmlformats.org/officeDocument/2006/relationships/image" Target="../media/image20.emf"/><Relationship Id="rId10" Type="http://schemas.openxmlformats.org/officeDocument/2006/relationships/image" Target="../media/image25.emf"/><Relationship Id="rId4" Type="http://schemas.openxmlformats.org/officeDocument/2006/relationships/image" Target="../media/image13.png"/><Relationship Id="rId9" Type="http://schemas.openxmlformats.org/officeDocument/2006/relationships/image" Target="../media/image24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2" Type="http://schemas.openxmlformats.org/officeDocument/2006/relationships/image" Target="../media/image113.emf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5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emf"/><Relationship Id="rId2" Type="http://schemas.openxmlformats.org/officeDocument/2006/relationships/image" Target="../media/image116.emf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8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emf"/><Relationship Id="rId2" Type="http://schemas.openxmlformats.org/officeDocument/2006/relationships/image" Target="../media/image119.emf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1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emf"/><Relationship Id="rId2" Type="http://schemas.openxmlformats.org/officeDocument/2006/relationships/image" Target="../media/image122.emf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4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emf"/><Relationship Id="rId2" Type="http://schemas.openxmlformats.org/officeDocument/2006/relationships/image" Target="../media/image125.emf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7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emf"/><Relationship Id="rId2" Type="http://schemas.openxmlformats.org/officeDocument/2006/relationships/image" Target="../media/image128.emf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0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emf"/><Relationship Id="rId2" Type="http://schemas.openxmlformats.org/officeDocument/2006/relationships/image" Target="../media/image131.emf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3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emf"/><Relationship Id="rId2" Type="http://schemas.openxmlformats.org/officeDocument/2006/relationships/image" Target="../media/image134.emf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6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emf"/><Relationship Id="rId2" Type="http://schemas.openxmlformats.org/officeDocument/2006/relationships/image" Target="../media/image137.emf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9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emf"/><Relationship Id="rId2" Type="http://schemas.openxmlformats.org/officeDocument/2006/relationships/image" Target="../media/image140.emf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4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emf"/><Relationship Id="rId7" Type="http://schemas.openxmlformats.org/officeDocument/2006/relationships/image" Target="../media/image148.emf"/><Relationship Id="rId2" Type="http://schemas.openxmlformats.org/officeDocument/2006/relationships/image" Target="../media/image143.emf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47.emf"/><Relationship Id="rId5" Type="http://schemas.openxmlformats.org/officeDocument/2006/relationships/image" Target="../media/image146.emf"/><Relationship Id="rId4" Type="http://schemas.openxmlformats.org/officeDocument/2006/relationships/image" Target="../media/image145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emf"/><Relationship Id="rId7" Type="http://schemas.openxmlformats.org/officeDocument/2006/relationships/image" Target="../media/image148.emf"/><Relationship Id="rId2" Type="http://schemas.openxmlformats.org/officeDocument/2006/relationships/image" Target="../media/image149.emf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47.emf"/><Relationship Id="rId5" Type="http://schemas.openxmlformats.org/officeDocument/2006/relationships/image" Target="../media/image146.emf"/><Relationship Id="rId4" Type="http://schemas.openxmlformats.org/officeDocument/2006/relationships/image" Target="../media/image151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emf"/><Relationship Id="rId2" Type="http://schemas.openxmlformats.org/officeDocument/2006/relationships/image" Target="../media/image152.emf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48.emf"/><Relationship Id="rId4" Type="http://schemas.openxmlformats.org/officeDocument/2006/relationships/image" Target="../media/image147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3.jpeg"/><Relationship Id="rId4" Type="http://schemas.openxmlformats.org/officeDocument/2006/relationships/image" Target="../media/image3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0" dirty="0"/>
              <a:t>Universitatea Tehnică din </a:t>
            </a:r>
            <a:r>
              <a:rPr lang="vi-VN" b="0" dirty="0" smtClean="0"/>
              <a:t>Cluj-Napoca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747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49618"/>
            <a:ext cx="7020545" cy="86560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947" y="1124744"/>
            <a:ext cx="7713914" cy="476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18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033" y="1469852"/>
            <a:ext cx="7713914" cy="476232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630" y="5378248"/>
            <a:ext cx="7020545" cy="144165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47815"/>
            <a:ext cx="7020545" cy="86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92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05488"/>
            <a:ext cx="7020545" cy="144012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61" r="36735"/>
          <a:stretch>
            <a:fillRect/>
          </a:stretch>
        </p:blipFill>
        <p:spPr>
          <a:xfrm>
            <a:off x="1475655" y="5445125"/>
            <a:ext cx="4896569" cy="31621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51123"/>
            <a:ext cx="7020545" cy="86560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9"/>
          <a:stretch>
            <a:fillRect/>
          </a:stretch>
        </p:blipFill>
        <p:spPr>
          <a:xfrm>
            <a:off x="359532" y="692696"/>
            <a:ext cx="7739820" cy="475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94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933" y="1484784"/>
            <a:ext cx="7739820" cy="288025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813" y="5806225"/>
            <a:ext cx="7020545" cy="144165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813" y="252264"/>
            <a:ext cx="7020545" cy="86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51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600" y="1988871"/>
            <a:ext cx="7739820" cy="288025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813" y="5806257"/>
            <a:ext cx="7020545" cy="144012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80" y="248072"/>
            <a:ext cx="7020545" cy="86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99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003" y="1483355"/>
            <a:ext cx="7020545" cy="4321909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51123"/>
            <a:ext cx="7020545" cy="86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65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51"/>
          <a:stretch>
            <a:fillRect/>
          </a:stretch>
        </p:blipFill>
        <p:spPr>
          <a:xfrm>
            <a:off x="1465075" y="4095750"/>
            <a:ext cx="7739820" cy="26929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13425"/>
            <a:ext cx="7020545" cy="1440128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80" y="254987"/>
            <a:ext cx="7020545" cy="86407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50"/>
          <a:stretch>
            <a:fillRect/>
          </a:stretch>
        </p:blipFill>
        <p:spPr>
          <a:xfrm>
            <a:off x="-468560" y="1484785"/>
            <a:ext cx="7739820" cy="261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94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989" y="1125448"/>
            <a:ext cx="7739820" cy="446820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864" y="5805488"/>
            <a:ext cx="7020545" cy="144012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551" y="250412"/>
            <a:ext cx="7020545" cy="86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16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77" y="2349500"/>
            <a:ext cx="3600944" cy="144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13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744513"/>
            <a:ext cx="7020545" cy="467851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811" y="1484879"/>
            <a:ext cx="7020545" cy="432038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80" y="2852936"/>
            <a:ext cx="7020545" cy="4321909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48072"/>
            <a:ext cx="7020545" cy="86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74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6"/>
          <p:cNvSpPr txBox="1"/>
          <p:nvPr/>
        </p:nvSpPr>
        <p:spPr>
          <a:xfrm>
            <a:off x="5076070" y="620610"/>
            <a:ext cx="40325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400" b="1" dirty="0" smtClean="0">
                <a:solidFill>
                  <a:srgbClr val="0070C0"/>
                </a:solidFill>
              </a:rPr>
              <a:t>Welcome to</a:t>
            </a:r>
          </a:p>
          <a:p>
            <a:pPr algn="r"/>
            <a:r>
              <a:rPr lang="en-GB" sz="4400" b="1" dirty="0" smtClean="0">
                <a:solidFill>
                  <a:srgbClr val="0070C0"/>
                </a:solidFill>
              </a:rPr>
              <a:t>trend</a:t>
            </a:r>
            <a:r>
              <a:rPr lang="en-GB" sz="4400" dirty="0" smtClean="0">
                <a:solidFill>
                  <a:srgbClr val="0070C0"/>
                </a:solidFill>
              </a:rPr>
              <a:t>ence </a:t>
            </a:r>
            <a:r>
              <a:rPr lang="en-GB" sz="4400" b="1" dirty="0" smtClean="0">
                <a:solidFill>
                  <a:srgbClr val="0070C0"/>
                </a:solidFill>
              </a:rPr>
              <a:t>2015</a:t>
            </a:r>
            <a:endParaRPr lang="en-GB" sz="4400" b="1" dirty="0">
              <a:solidFill>
                <a:srgbClr val="0070C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942" y="2636912"/>
            <a:ext cx="4859674" cy="197960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814" y="4257707"/>
            <a:ext cx="4859674" cy="197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09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954" y="248072"/>
            <a:ext cx="7020545" cy="86560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811" y="1124744"/>
            <a:ext cx="7020545" cy="432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2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7"/>
          <a:stretch>
            <a:fillRect/>
          </a:stretch>
        </p:blipFill>
        <p:spPr>
          <a:xfrm>
            <a:off x="1432224" y="1907031"/>
            <a:ext cx="7492702" cy="476232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954" y="248072"/>
            <a:ext cx="7020545" cy="86560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621" y="979299"/>
            <a:ext cx="7020545" cy="432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2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621" y="254987"/>
            <a:ext cx="7020545" cy="86407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24744"/>
            <a:ext cx="7020545" cy="4320385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13297"/>
            <a:ext cx="7020545" cy="1441652"/>
          </a:xfrm>
          <a:prstGeom prst="rect">
            <a:avLst/>
          </a:prstGeom>
        </p:spPr>
      </p:pic>
      <p:grpSp>
        <p:nvGrpSpPr>
          <p:cNvPr id="6" name="KPI-1"/>
          <p:cNvGrpSpPr/>
          <p:nvPr/>
        </p:nvGrpSpPr>
        <p:grpSpPr>
          <a:xfrm>
            <a:off x="1764608" y="4268020"/>
            <a:ext cx="351206" cy="351208"/>
            <a:chOff x="0" y="0"/>
            <a:chExt cx="638175" cy="638175"/>
          </a:xfrm>
        </p:grpSpPr>
        <p:sp>
          <p:nvSpPr>
            <p:cNvPr id="7" name="KPI-1_Outer"/>
            <p:cNvSpPr/>
            <p:nvPr/>
          </p:nvSpPr>
          <p:spPr>
            <a:xfrm>
              <a:off x="0" y="0"/>
              <a:ext cx="638175" cy="638175"/>
            </a:xfrm>
            <a:prstGeom prst="irregularSeal1">
              <a:avLst/>
            </a:prstGeom>
            <a:solidFill>
              <a:srgbClr val="60D5B5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de-DE" sz="1100"/>
            </a:p>
          </p:txBody>
        </p:sp>
        <p:sp>
          <p:nvSpPr>
            <p:cNvPr id="8" name="KPI-1_INNER"/>
            <p:cNvSpPr/>
            <p:nvPr/>
          </p:nvSpPr>
          <p:spPr>
            <a:xfrm>
              <a:off x="152400" y="152400"/>
              <a:ext cx="314325" cy="314325"/>
            </a:xfrm>
            <a:prstGeom prst="flowChartConnector">
              <a:avLst/>
            </a:prstGeom>
            <a:solidFill>
              <a:srgbClr val="60D5B5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de-DE" sz="1100"/>
            </a:p>
          </p:txBody>
        </p:sp>
      </p:grpSp>
      <p:grpSp>
        <p:nvGrpSpPr>
          <p:cNvPr id="9" name="KPI-2"/>
          <p:cNvGrpSpPr/>
          <p:nvPr/>
        </p:nvGrpSpPr>
        <p:grpSpPr>
          <a:xfrm>
            <a:off x="1764608" y="4950000"/>
            <a:ext cx="351206" cy="351208"/>
            <a:chOff x="0" y="0"/>
            <a:chExt cx="638175" cy="638175"/>
          </a:xfrm>
        </p:grpSpPr>
        <p:sp>
          <p:nvSpPr>
            <p:cNvPr id="10" name="KPI-2_Outer"/>
            <p:cNvSpPr/>
            <p:nvPr/>
          </p:nvSpPr>
          <p:spPr>
            <a:xfrm>
              <a:off x="0" y="0"/>
              <a:ext cx="638175" cy="638175"/>
            </a:xfrm>
            <a:prstGeom prst="irregularSeal1">
              <a:avLst/>
            </a:prstGeom>
            <a:solidFill>
              <a:srgbClr val="FFBE02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de-DE" sz="1100"/>
            </a:p>
          </p:txBody>
        </p:sp>
        <p:sp>
          <p:nvSpPr>
            <p:cNvPr id="11" name="KPI-2_INNER"/>
            <p:cNvSpPr/>
            <p:nvPr/>
          </p:nvSpPr>
          <p:spPr>
            <a:xfrm>
              <a:off x="152400" y="161925"/>
              <a:ext cx="314325" cy="314325"/>
            </a:xfrm>
            <a:prstGeom prst="flowChartConnector">
              <a:avLst/>
            </a:prstGeom>
            <a:solidFill>
              <a:srgbClr val="FFBE02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de-DE" sz="1100"/>
            </a:p>
          </p:txBody>
        </p:sp>
      </p:grpSp>
      <p:grpSp>
        <p:nvGrpSpPr>
          <p:cNvPr id="12" name="KPI-4"/>
          <p:cNvGrpSpPr/>
          <p:nvPr/>
        </p:nvGrpSpPr>
        <p:grpSpPr>
          <a:xfrm>
            <a:off x="5117623" y="3883154"/>
            <a:ext cx="351206" cy="351208"/>
            <a:chOff x="0" y="0"/>
            <a:chExt cx="638175" cy="638175"/>
          </a:xfrm>
        </p:grpSpPr>
        <p:sp>
          <p:nvSpPr>
            <p:cNvPr id="13" name="KPI-4_Outer"/>
            <p:cNvSpPr/>
            <p:nvPr/>
          </p:nvSpPr>
          <p:spPr>
            <a:xfrm>
              <a:off x="0" y="0"/>
              <a:ext cx="638175" cy="638175"/>
            </a:xfrm>
            <a:prstGeom prst="irregularSeal1">
              <a:avLst/>
            </a:prstGeom>
            <a:solidFill>
              <a:srgbClr val="F0283C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de-DE" sz="1100"/>
            </a:p>
          </p:txBody>
        </p:sp>
        <p:sp>
          <p:nvSpPr>
            <p:cNvPr id="14" name="KPI-4_INNER"/>
            <p:cNvSpPr/>
            <p:nvPr/>
          </p:nvSpPr>
          <p:spPr>
            <a:xfrm>
              <a:off x="152400" y="161925"/>
              <a:ext cx="314325" cy="314325"/>
            </a:xfrm>
            <a:prstGeom prst="flowChartConnector">
              <a:avLst/>
            </a:prstGeom>
            <a:solidFill>
              <a:srgbClr val="F0283C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de-DE" sz="1100"/>
            </a:p>
          </p:txBody>
        </p:sp>
      </p:grpSp>
      <p:grpSp>
        <p:nvGrpSpPr>
          <p:cNvPr id="15" name="KPI-1"/>
          <p:cNvGrpSpPr/>
          <p:nvPr/>
        </p:nvGrpSpPr>
        <p:grpSpPr>
          <a:xfrm>
            <a:off x="1764608" y="3569948"/>
            <a:ext cx="351206" cy="351208"/>
            <a:chOff x="0" y="0"/>
            <a:chExt cx="638175" cy="638175"/>
          </a:xfrm>
        </p:grpSpPr>
        <p:sp>
          <p:nvSpPr>
            <p:cNvPr id="16" name="KPI-1_Outer"/>
            <p:cNvSpPr/>
            <p:nvPr/>
          </p:nvSpPr>
          <p:spPr>
            <a:xfrm>
              <a:off x="0" y="0"/>
              <a:ext cx="638175" cy="638175"/>
            </a:xfrm>
            <a:prstGeom prst="irregularSeal1">
              <a:avLst/>
            </a:prstGeom>
            <a:solidFill>
              <a:srgbClr val="60D5B5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de-DE" sz="1100"/>
            </a:p>
          </p:txBody>
        </p:sp>
        <p:sp>
          <p:nvSpPr>
            <p:cNvPr id="17" name="KPI-1_INNER"/>
            <p:cNvSpPr/>
            <p:nvPr/>
          </p:nvSpPr>
          <p:spPr>
            <a:xfrm>
              <a:off x="152400" y="152400"/>
              <a:ext cx="314325" cy="314325"/>
            </a:xfrm>
            <a:prstGeom prst="flowChartConnector">
              <a:avLst/>
            </a:prstGeom>
            <a:solidFill>
              <a:srgbClr val="60D5B5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de-DE" sz="1100"/>
            </a:p>
          </p:txBody>
        </p:sp>
      </p:grpSp>
      <p:grpSp>
        <p:nvGrpSpPr>
          <p:cNvPr id="18" name="KPI-9"/>
          <p:cNvGrpSpPr/>
          <p:nvPr/>
        </p:nvGrpSpPr>
        <p:grpSpPr>
          <a:xfrm>
            <a:off x="5117623" y="4624561"/>
            <a:ext cx="351206" cy="351208"/>
            <a:chOff x="0" y="0"/>
            <a:chExt cx="638175" cy="638175"/>
          </a:xfrm>
        </p:grpSpPr>
        <p:sp>
          <p:nvSpPr>
            <p:cNvPr id="19" name="KPI-9_Outer"/>
            <p:cNvSpPr/>
            <p:nvPr/>
          </p:nvSpPr>
          <p:spPr>
            <a:xfrm>
              <a:off x="0" y="0"/>
              <a:ext cx="638175" cy="638175"/>
            </a:xfrm>
            <a:prstGeom prst="irregularSeal1">
              <a:avLst/>
            </a:prstGeom>
            <a:solidFill>
              <a:srgbClr val="F0283C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de-DE" sz="1100"/>
            </a:p>
          </p:txBody>
        </p:sp>
        <p:sp>
          <p:nvSpPr>
            <p:cNvPr id="20" name="KPI-9_INNER"/>
            <p:cNvSpPr/>
            <p:nvPr/>
          </p:nvSpPr>
          <p:spPr>
            <a:xfrm>
              <a:off x="152400" y="161925"/>
              <a:ext cx="314325" cy="314325"/>
            </a:xfrm>
            <a:prstGeom prst="flowChartConnector">
              <a:avLst/>
            </a:prstGeom>
            <a:solidFill>
              <a:srgbClr val="F0283C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de-DE" sz="1100"/>
            </a:p>
          </p:txBody>
        </p:sp>
      </p:grpSp>
      <p:pic>
        <p:nvPicPr>
          <p:cNvPr id="3" name="Grafi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539" y="4300375"/>
            <a:ext cx="7020545" cy="467851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540" y="4977781"/>
            <a:ext cx="7020545" cy="467851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168" y="3586346"/>
            <a:ext cx="7020545" cy="469375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397" y="4664885"/>
            <a:ext cx="7020545" cy="467851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437" y="3921253"/>
            <a:ext cx="7020545" cy="46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03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96" t="1" r="27546" b="5421"/>
          <a:stretch>
            <a:fillRect/>
          </a:stretch>
        </p:blipFill>
        <p:spPr>
          <a:xfrm>
            <a:off x="6027180" y="1245071"/>
            <a:ext cx="542925" cy="4873105"/>
          </a:xfrm>
          <a:prstGeom prst="rect">
            <a:avLst/>
          </a:prstGeom>
        </p:spPr>
      </p:pic>
      <p:grpSp>
        <p:nvGrpSpPr>
          <p:cNvPr id="33" name="Gruppieren 32"/>
          <p:cNvGrpSpPr/>
          <p:nvPr/>
        </p:nvGrpSpPr>
        <p:grpSpPr>
          <a:xfrm>
            <a:off x="1619672" y="3753036"/>
            <a:ext cx="4386374" cy="2274602"/>
            <a:chOff x="2540906" y="1322596"/>
            <a:chExt cx="5646514" cy="2274602"/>
          </a:xfrm>
        </p:grpSpPr>
        <p:grpSp>
          <p:nvGrpSpPr>
            <p:cNvPr id="34" name="Gruppieren 33"/>
            <p:cNvGrpSpPr/>
            <p:nvPr/>
          </p:nvGrpSpPr>
          <p:grpSpPr>
            <a:xfrm>
              <a:off x="2540906" y="1322596"/>
              <a:ext cx="5646514" cy="327351"/>
              <a:chOff x="2540906" y="1322596"/>
              <a:chExt cx="5646514" cy="327351"/>
            </a:xfrm>
          </p:grpSpPr>
          <p:sp>
            <p:nvSpPr>
              <p:cNvPr id="57" name="Richtungspfeil 56"/>
              <p:cNvSpPr/>
              <p:nvPr/>
            </p:nvSpPr>
            <p:spPr bwMode="auto">
              <a:xfrm>
                <a:off x="2941797" y="1322597"/>
                <a:ext cx="5245623" cy="327350"/>
              </a:xfrm>
              <a:prstGeom prst="homePlate">
                <a:avLst/>
              </a:prstGeom>
              <a:solidFill>
                <a:srgbClr val="E6EBED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 sz="1200" b="1" dirty="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Rechteck 57"/>
              <p:cNvSpPr/>
              <p:nvPr/>
            </p:nvSpPr>
            <p:spPr>
              <a:xfrm>
                <a:off x="2540906" y="1322596"/>
                <a:ext cx="376417" cy="32315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dirty="0"/>
                  <a:t>6</a:t>
                </a:r>
                <a:r>
                  <a:rPr lang="de-DE" dirty="0" smtClean="0"/>
                  <a:t>.</a:t>
                </a:r>
                <a:endParaRPr lang="de-DE" dirty="0"/>
              </a:p>
            </p:txBody>
          </p:sp>
        </p:grpSp>
        <p:grpSp>
          <p:nvGrpSpPr>
            <p:cNvPr id="35" name="Gruppieren 34"/>
            <p:cNvGrpSpPr/>
            <p:nvPr/>
          </p:nvGrpSpPr>
          <p:grpSpPr>
            <a:xfrm>
              <a:off x="2540906" y="1822460"/>
              <a:ext cx="5646514" cy="325292"/>
              <a:chOff x="2540906" y="1793885"/>
              <a:chExt cx="5646514" cy="325292"/>
            </a:xfrm>
          </p:grpSpPr>
          <p:sp>
            <p:nvSpPr>
              <p:cNvPr id="55" name="Richtungspfeil 54"/>
              <p:cNvSpPr/>
              <p:nvPr/>
            </p:nvSpPr>
            <p:spPr bwMode="auto">
              <a:xfrm>
                <a:off x="2941797" y="1793885"/>
                <a:ext cx="5245623" cy="324000"/>
              </a:xfrm>
              <a:prstGeom prst="homePlate">
                <a:avLst/>
              </a:prstGeom>
              <a:solidFill>
                <a:srgbClr val="E6EBED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 sz="1200" b="1" dirty="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Rechteck 55"/>
              <p:cNvSpPr/>
              <p:nvPr/>
            </p:nvSpPr>
            <p:spPr>
              <a:xfrm>
                <a:off x="2540906" y="1795177"/>
                <a:ext cx="376417" cy="324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dirty="0"/>
                  <a:t>7</a:t>
                </a:r>
                <a:r>
                  <a:rPr lang="de-DE" dirty="0" smtClean="0"/>
                  <a:t>.</a:t>
                </a:r>
                <a:endParaRPr lang="de-DE" dirty="0"/>
              </a:p>
            </p:txBody>
          </p:sp>
        </p:grpSp>
        <p:grpSp>
          <p:nvGrpSpPr>
            <p:cNvPr id="36" name="Gruppieren 35"/>
            <p:cNvGrpSpPr/>
            <p:nvPr/>
          </p:nvGrpSpPr>
          <p:grpSpPr>
            <a:xfrm>
              <a:off x="2540906" y="2303351"/>
              <a:ext cx="5646514" cy="326584"/>
              <a:chOff x="2540906" y="2303351"/>
              <a:chExt cx="5646514" cy="326584"/>
            </a:xfrm>
          </p:grpSpPr>
          <p:sp>
            <p:nvSpPr>
              <p:cNvPr id="47" name="Richtungspfeil 46"/>
              <p:cNvSpPr/>
              <p:nvPr/>
            </p:nvSpPr>
            <p:spPr bwMode="auto">
              <a:xfrm>
                <a:off x="2941797" y="2303351"/>
                <a:ext cx="5245623" cy="324000"/>
              </a:xfrm>
              <a:prstGeom prst="homePlate">
                <a:avLst/>
              </a:prstGeom>
              <a:solidFill>
                <a:srgbClr val="E6EBED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 sz="1200" b="1" dirty="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Rechteck 47"/>
              <p:cNvSpPr/>
              <p:nvPr/>
            </p:nvSpPr>
            <p:spPr>
              <a:xfrm>
                <a:off x="2540906" y="2305935"/>
                <a:ext cx="376417" cy="324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dirty="0"/>
                  <a:t>8</a:t>
                </a:r>
                <a:r>
                  <a:rPr lang="de-DE" dirty="0" smtClean="0"/>
                  <a:t>.</a:t>
                </a:r>
                <a:endParaRPr lang="de-DE" dirty="0"/>
              </a:p>
            </p:txBody>
          </p:sp>
        </p:grpSp>
        <p:grpSp>
          <p:nvGrpSpPr>
            <p:cNvPr id="37" name="Gruppieren 36"/>
            <p:cNvGrpSpPr/>
            <p:nvPr/>
          </p:nvGrpSpPr>
          <p:grpSpPr>
            <a:xfrm>
              <a:off x="2540906" y="2792844"/>
              <a:ext cx="5646514" cy="327876"/>
              <a:chOff x="2540906" y="2821419"/>
              <a:chExt cx="5646514" cy="327876"/>
            </a:xfrm>
          </p:grpSpPr>
          <p:sp>
            <p:nvSpPr>
              <p:cNvPr id="45" name="Richtungspfeil 44"/>
              <p:cNvSpPr/>
              <p:nvPr/>
            </p:nvSpPr>
            <p:spPr bwMode="auto">
              <a:xfrm>
                <a:off x="2941797" y="2821419"/>
                <a:ext cx="5245623" cy="324000"/>
              </a:xfrm>
              <a:prstGeom prst="homePlate">
                <a:avLst/>
              </a:prstGeom>
              <a:solidFill>
                <a:srgbClr val="E6EBED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 sz="1200" b="1" dirty="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Rechteck 45"/>
              <p:cNvSpPr/>
              <p:nvPr/>
            </p:nvSpPr>
            <p:spPr>
              <a:xfrm>
                <a:off x="2540906" y="2825295"/>
                <a:ext cx="376417" cy="324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dirty="0"/>
                  <a:t>9</a:t>
                </a:r>
                <a:r>
                  <a:rPr lang="de-DE" dirty="0" smtClean="0"/>
                  <a:t>.</a:t>
                </a:r>
                <a:endParaRPr lang="de-DE" dirty="0"/>
              </a:p>
            </p:txBody>
          </p:sp>
        </p:grpSp>
        <p:grpSp>
          <p:nvGrpSpPr>
            <p:cNvPr id="38" name="Gruppieren 37"/>
            <p:cNvGrpSpPr/>
            <p:nvPr/>
          </p:nvGrpSpPr>
          <p:grpSpPr>
            <a:xfrm>
              <a:off x="2540906" y="3268030"/>
              <a:ext cx="5646514" cy="329168"/>
              <a:chOff x="2540906" y="3325180"/>
              <a:chExt cx="5646514" cy="329168"/>
            </a:xfrm>
          </p:grpSpPr>
          <p:sp>
            <p:nvSpPr>
              <p:cNvPr id="39" name="Richtungspfeil 38"/>
              <p:cNvSpPr/>
              <p:nvPr/>
            </p:nvSpPr>
            <p:spPr bwMode="auto">
              <a:xfrm>
                <a:off x="2941797" y="3325180"/>
                <a:ext cx="5245623" cy="324000"/>
              </a:xfrm>
              <a:prstGeom prst="homePlate">
                <a:avLst/>
              </a:prstGeom>
              <a:solidFill>
                <a:srgbClr val="E6EBED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 sz="1200" b="1" dirty="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Rechteck 43"/>
              <p:cNvSpPr/>
              <p:nvPr/>
            </p:nvSpPr>
            <p:spPr>
              <a:xfrm>
                <a:off x="2540906" y="3330348"/>
                <a:ext cx="376417" cy="324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dirty="0" smtClean="0"/>
                  <a:t>10.</a:t>
                </a:r>
                <a:endParaRPr lang="de-DE" dirty="0"/>
              </a:p>
            </p:txBody>
          </p:sp>
        </p:grpSp>
      </p:grpSp>
      <p:grpSp>
        <p:nvGrpSpPr>
          <p:cNvPr id="10" name="Gruppieren 9"/>
          <p:cNvGrpSpPr/>
          <p:nvPr/>
        </p:nvGrpSpPr>
        <p:grpSpPr>
          <a:xfrm>
            <a:off x="1621756" y="1322596"/>
            <a:ext cx="4386374" cy="2274602"/>
            <a:chOff x="2540906" y="1322596"/>
            <a:chExt cx="5646514" cy="2274602"/>
          </a:xfrm>
        </p:grpSpPr>
        <p:grpSp>
          <p:nvGrpSpPr>
            <p:cNvPr id="5" name="Gruppieren 4"/>
            <p:cNvGrpSpPr/>
            <p:nvPr/>
          </p:nvGrpSpPr>
          <p:grpSpPr>
            <a:xfrm>
              <a:off x="2540906" y="1322596"/>
              <a:ext cx="5646514" cy="327351"/>
              <a:chOff x="2540906" y="1322596"/>
              <a:chExt cx="5646514" cy="327351"/>
            </a:xfrm>
          </p:grpSpPr>
          <p:sp>
            <p:nvSpPr>
              <p:cNvPr id="49" name="Richtungspfeil 48"/>
              <p:cNvSpPr/>
              <p:nvPr/>
            </p:nvSpPr>
            <p:spPr bwMode="auto">
              <a:xfrm>
                <a:off x="2941797" y="1322597"/>
                <a:ext cx="5245623" cy="327350"/>
              </a:xfrm>
              <a:prstGeom prst="homePlate">
                <a:avLst/>
              </a:prstGeom>
              <a:solidFill>
                <a:srgbClr val="E6EBED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 sz="1200" b="1" dirty="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Rechteck 49"/>
              <p:cNvSpPr/>
              <p:nvPr/>
            </p:nvSpPr>
            <p:spPr>
              <a:xfrm>
                <a:off x="2540906" y="1322596"/>
                <a:ext cx="376417" cy="32315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dirty="0" smtClean="0"/>
                  <a:t>1.</a:t>
                </a:r>
                <a:endParaRPr lang="de-DE" dirty="0"/>
              </a:p>
            </p:txBody>
          </p:sp>
        </p:grpSp>
        <p:grpSp>
          <p:nvGrpSpPr>
            <p:cNvPr id="6" name="Gruppieren 5"/>
            <p:cNvGrpSpPr/>
            <p:nvPr/>
          </p:nvGrpSpPr>
          <p:grpSpPr>
            <a:xfrm>
              <a:off x="2540906" y="1822460"/>
              <a:ext cx="5646514" cy="325292"/>
              <a:chOff x="2540906" y="1793885"/>
              <a:chExt cx="5646514" cy="325292"/>
            </a:xfrm>
          </p:grpSpPr>
          <p:sp>
            <p:nvSpPr>
              <p:cNvPr id="40" name="Richtungspfeil 39"/>
              <p:cNvSpPr/>
              <p:nvPr/>
            </p:nvSpPr>
            <p:spPr bwMode="auto">
              <a:xfrm>
                <a:off x="2941797" y="1793885"/>
                <a:ext cx="5245623" cy="324000"/>
              </a:xfrm>
              <a:prstGeom prst="homePlate">
                <a:avLst/>
              </a:prstGeom>
              <a:solidFill>
                <a:srgbClr val="E6EBED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 sz="1200" b="1" dirty="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Rechteck 50"/>
              <p:cNvSpPr/>
              <p:nvPr/>
            </p:nvSpPr>
            <p:spPr>
              <a:xfrm>
                <a:off x="2540906" y="1795177"/>
                <a:ext cx="376417" cy="324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dirty="0" smtClean="0"/>
                  <a:t>2.</a:t>
                </a:r>
                <a:endParaRPr lang="de-DE" dirty="0"/>
              </a:p>
            </p:txBody>
          </p:sp>
        </p:grpSp>
        <p:grpSp>
          <p:nvGrpSpPr>
            <p:cNvPr id="7" name="Gruppieren 6"/>
            <p:cNvGrpSpPr/>
            <p:nvPr/>
          </p:nvGrpSpPr>
          <p:grpSpPr>
            <a:xfrm>
              <a:off x="2540906" y="2303351"/>
              <a:ext cx="5646514" cy="326584"/>
              <a:chOff x="2540906" y="2303351"/>
              <a:chExt cx="5646514" cy="326584"/>
            </a:xfrm>
          </p:grpSpPr>
          <p:sp>
            <p:nvSpPr>
              <p:cNvPr id="41" name="Richtungspfeil 40"/>
              <p:cNvSpPr/>
              <p:nvPr/>
            </p:nvSpPr>
            <p:spPr bwMode="auto">
              <a:xfrm>
                <a:off x="2941797" y="2303351"/>
                <a:ext cx="5245623" cy="324000"/>
              </a:xfrm>
              <a:prstGeom prst="homePlate">
                <a:avLst/>
              </a:prstGeom>
              <a:solidFill>
                <a:srgbClr val="E6EBED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 sz="1200" b="1" dirty="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Rechteck 51"/>
              <p:cNvSpPr/>
              <p:nvPr/>
            </p:nvSpPr>
            <p:spPr>
              <a:xfrm>
                <a:off x="2540906" y="2305935"/>
                <a:ext cx="376417" cy="324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dirty="0" smtClean="0"/>
                  <a:t>3.</a:t>
                </a:r>
                <a:endParaRPr lang="de-DE" dirty="0"/>
              </a:p>
            </p:txBody>
          </p:sp>
        </p:grpSp>
        <p:grpSp>
          <p:nvGrpSpPr>
            <p:cNvPr id="8" name="Gruppieren 7"/>
            <p:cNvGrpSpPr/>
            <p:nvPr/>
          </p:nvGrpSpPr>
          <p:grpSpPr>
            <a:xfrm>
              <a:off x="2540906" y="2792844"/>
              <a:ext cx="5646514" cy="327876"/>
              <a:chOff x="2540906" y="2821419"/>
              <a:chExt cx="5646514" cy="327876"/>
            </a:xfrm>
          </p:grpSpPr>
          <p:sp>
            <p:nvSpPr>
              <p:cNvPr id="42" name="Richtungspfeil 41"/>
              <p:cNvSpPr/>
              <p:nvPr/>
            </p:nvSpPr>
            <p:spPr bwMode="auto">
              <a:xfrm>
                <a:off x="2941797" y="2821419"/>
                <a:ext cx="5245623" cy="324000"/>
              </a:xfrm>
              <a:prstGeom prst="homePlate">
                <a:avLst/>
              </a:prstGeom>
              <a:solidFill>
                <a:srgbClr val="E6EBED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 sz="1200" b="1" dirty="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Rechteck 52"/>
              <p:cNvSpPr/>
              <p:nvPr/>
            </p:nvSpPr>
            <p:spPr>
              <a:xfrm>
                <a:off x="2540906" y="2825295"/>
                <a:ext cx="376417" cy="324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dirty="0" smtClean="0"/>
                  <a:t>4.</a:t>
                </a:r>
                <a:endParaRPr lang="de-DE" dirty="0"/>
              </a:p>
            </p:txBody>
          </p:sp>
        </p:grpSp>
        <p:grpSp>
          <p:nvGrpSpPr>
            <p:cNvPr id="9" name="Gruppieren 8"/>
            <p:cNvGrpSpPr/>
            <p:nvPr/>
          </p:nvGrpSpPr>
          <p:grpSpPr>
            <a:xfrm>
              <a:off x="2540906" y="3268030"/>
              <a:ext cx="5646514" cy="329168"/>
              <a:chOff x="2540906" y="3325180"/>
              <a:chExt cx="5646514" cy="329168"/>
            </a:xfrm>
          </p:grpSpPr>
          <p:sp>
            <p:nvSpPr>
              <p:cNvPr id="43" name="Richtungspfeil 42"/>
              <p:cNvSpPr/>
              <p:nvPr/>
            </p:nvSpPr>
            <p:spPr bwMode="auto">
              <a:xfrm>
                <a:off x="2941797" y="3325180"/>
                <a:ext cx="5245623" cy="324000"/>
              </a:xfrm>
              <a:prstGeom prst="homePlate">
                <a:avLst/>
              </a:prstGeom>
              <a:solidFill>
                <a:srgbClr val="E6EBED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 sz="1200" b="1" dirty="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Rechteck 53"/>
              <p:cNvSpPr/>
              <p:nvPr/>
            </p:nvSpPr>
            <p:spPr>
              <a:xfrm>
                <a:off x="2540906" y="3330348"/>
                <a:ext cx="376417" cy="324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dirty="0" smtClean="0"/>
                  <a:t>5.</a:t>
                </a:r>
                <a:endParaRPr lang="de-DE" dirty="0"/>
              </a:p>
            </p:txBody>
          </p:sp>
        </p:grpSp>
      </p:grp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00" y="255600"/>
            <a:ext cx="7020545" cy="864077"/>
          </a:xfrm>
          <a:prstGeom prst="rect">
            <a:avLst/>
          </a:prstGeom>
        </p:spPr>
      </p:pic>
      <p:pic>
        <p:nvPicPr>
          <p:cNvPr id="59" name="Grafik 5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38845" b="5421"/>
          <a:stretch>
            <a:fillRect/>
          </a:stretch>
        </p:blipFill>
        <p:spPr>
          <a:xfrm>
            <a:off x="2191706" y="1245071"/>
            <a:ext cx="3002593" cy="487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0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46870"/>
            <a:ext cx="7713914" cy="476232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8" r="20365" b="89701"/>
          <a:stretch>
            <a:fillRect/>
          </a:stretch>
        </p:blipFill>
        <p:spPr>
          <a:xfrm>
            <a:off x="4403117" y="5418704"/>
            <a:ext cx="3071479" cy="49049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2" r="69500" b="79401"/>
          <a:stretch>
            <a:fillRect/>
          </a:stretch>
        </p:blipFill>
        <p:spPr>
          <a:xfrm>
            <a:off x="1619249" y="5418704"/>
            <a:ext cx="2352675" cy="47273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174" y="251936"/>
            <a:ext cx="7020545" cy="86407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062" y="745654"/>
            <a:ext cx="1080436" cy="46937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711" y="5814821"/>
            <a:ext cx="7020545" cy="144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55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000" y="1148400"/>
            <a:ext cx="7713914" cy="476232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8" r="20365" b="89701"/>
          <a:stretch>
            <a:fillRect/>
          </a:stretch>
        </p:blipFill>
        <p:spPr>
          <a:xfrm>
            <a:off x="4403117" y="4999459"/>
            <a:ext cx="3071479" cy="49049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99" r="69129" b="79401"/>
          <a:stretch>
            <a:fillRect/>
          </a:stretch>
        </p:blipFill>
        <p:spPr>
          <a:xfrm>
            <a:off x="1619250" y="5400948"/>
            <a:ext cx="2381250" cy="49049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174" y="251936"/>
            <a:ext cx="7020545" cy="864077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062" y="745654"/>
            <a:ext cx="1080436" cy="46937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711" y="5814821"/>
            <a:ext cx="7020545" cy="144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0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000" y="1148400"/>
            <a:ext cx="7713914" cy="476232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8" r="20365" b="89701"/>
          <a:stretch>
            <a:fillRect/>
          </a:stretch>
        </p:blipFill>
        <p:spPr>
          <a:xfrm>
            <a:off x="4403117" y="4999604"/>
            <a:ext cx="3071479" cy="49049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7" r="67030" b="79401"/>
          <a:stretch>
            <a:fillRect/>
          </a:stretch>
        </p:blipFill>
        <p:spPr>
          <a:xfrm>
            <a:off x="1619249" y="5445125"/>
            <a:ext cx="2543175" cy="44631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174" y="251936"/>
            <a:ext cx="7020545" cy="864077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062" y="745654"/>
            <a:ext cx="1080436" cy="46937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711" y="5814821"/>
            <a:ext cx="7020545" cy="144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7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251" b="82201"/>
          <a:stretch>
            <a:fillRect/>
          </a:stretch>
        </p:blipFill>
        <p:spPr>
          <a:xfrm>
            <a:off x="1619546" y="4914191"/>
            <a:ext cx="2294857" cy="84764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000" y="1148400"/>
            <a:ext cx="7713914" cy="476232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8" r="20365" b="89701"/>
          <a:stretch>
            <a:fillRect/>
          </a:stretch>
        </p:blipFill>
        <p:spPr>
          <a:xfrm>
            <a:off x="4403117" y="5428229"/>
            <a:ext cx="3071479" cy="49049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813" y="249982"/>
            <a:ext cx="7020545" cy="86560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062" y="745654"/>
            <a:ext cx="1080436" cy="46937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711" y="5814821"/>
            <a:ext cx="7020545" cy="144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47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000" y="1148400"/>
            <a:ext cx="7713914" cy="476232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8" r="20365" b="89701"/>
          <a:stretch>
            <a:fillRect/>
          </a:stretch>
        </p:blipFill>
        <p:spPr>
          <a:xfrm>
            <a:off x="4403117" y="4999604"/>
            <a:ext cx="3071479" cy="49049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813" y="249982"/>
            <a:ext cx="7020545" cy="865601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062" y="745654"/>
            <a:ext cx="1080436" cy="46937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711" y="5814821"/>
            <a:ext cx="7020545" cy="144012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251" b="82201"/>
          <a:stretch>
            <a:fillRect/>
          </a:stretch>
        </p:blipFill>
        <p:spPr>
          <a:xfrm>
            <a:off x="1619546" y="4914191"/>
            <a:ext cx="2294857" cy="84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76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000" y="1148400"/>
            <a:ext cx="7713914" cy="476232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8" r="20365" b="89701"/>
          <a:stretch>
            <a:fillRect/>
          </a:stretch>
        </p:blipFill>
        <p:spPr>
          <a:xfrm>
            <a:off x="4403117" y="4999459"/>
            <a:ext cx="3071479" cy="49049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813" y="249982"/>
            <a:ext cx="7020545" cy="86560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062" y="745654"/>
            <a:ext cx="1080436" cy="46937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711" y="5814821"/>
            <a:ext cx="7020545" cy="144012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251" b="82201"/>
          <a:stretch>
            <a:fillRect/>
          </a:stretch>
        </p:blipFill>
        <p:spPr>
          <a:xfrm>
            <a:off x="1619546" y="4914191"/>
            <a:ext cx="2294857" cy="84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09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003" y="1483355"/>
            <a:ext cx="7020545" cy="432190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51123"/>
            <a:ext cx="7020545" cy="86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41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000" y="1148400"/>
            <a:ext cx="7713914" cy="476232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8" r="20365" b="89701"/>
          <a:stretch>
            <a:fillRect/>
          </a:stretch>
        </p:blipFill>
        <p:spPr>
          <a:xfrm>
            <a:off x="4403117" y="5428229"/>
            <a:ext cx="3071479" cy="490495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534" y="246223"/>
            <a:ext cx="7020545" cy="86407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062" y="745654"/>
            <a:ext cx="1080436" cy="46937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711" y="5814821"/>
            <a:ext cx="7020545" cy="144012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6" r="25180" b="90835"/>
          <a:stretch>
            <a:fillRect/>
          </a:stretch>
        </p:blipFill>
        <p:spPr>
          <a:xfrm rot="5400000">
            <a:off x="6170486" y="3072265"/>
            <a:ext cx="4419600" cy="43647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15" b="81143"/>
          <a:stretch>
            <a:fillRect/>
          </a:stretch>
        </p:blipFill>
        <p:spPr>
          <a:xfrm>
            <a:off x="1619672" y="4916786"/>
            <a:ext cx="2876128" cy="89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30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000" y="1148400"/>
            <a:ext cx="7713914" cy="476232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8" r="20365" b="89701"/>
          <a:stretch>
            <a:fillRect/>
          </a:stretch>
        </p:blipFill>
        <p:spPr>
          <a:xfrm>
            <a:off x="4403117" y="4999604"/>
            <a:ext cx="3071479" cy="49049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534" y="246223"/>
            <a:ext cx="7020545" cy="864077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062" y="745654"/>
            <a:ext cx="1080436" cy="46937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711" y="5814821"/>
            <a:ext cx="7020545" cy="144012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6" r="25180" b="90835"/>
          <a:stretch>
            <a:fillRect/>
          </a:stretch>
        </p:blipFill>
        <p:spPr>
          <a:xfrm rot="5400000">
            <a:off x="6170486" y="3072265"/>
            <a:ext cx="4419600" cy="436478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15" b="81143"/>
          <a:stretch>
            <a:fillRect/>
          </a:stretch>
        </p:blipFill>
        <p:spPr>
          <a:xfrm>
            <a:off x="1619672" y="4916786"/>
            <a:ext cx="2876128" cy="89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85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000" y="1148400"/>
            <a:ext cx="7713914" cy="476232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8" r="20365" b="89701"/>
          <a:stretch>
            <a:fillRect/>
          </a:stretch>
        </p:blipFill>
        <p:spPr>
          <a:xfrm>
            <a:off x="4403117" y="5003651"/>
            <a:ext cx="3071479" cy="49049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534" y="246223"/>
            <a:ext cx="7020545" cy="864077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062" y="745654"/>
            <a:ext cx="1080436" cy="46937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711" y="5814821"/>
            <a:ext cx="7020545" cy="144012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6" r="25180" b="90835"/>
          <a:stretch>
            <a:fillRect/>
          </a:stretch>
        </p:blipFill>
        <p:spPr>
          <a:xfrm rot="5400000">
            <a:off x="6170486" y="3072265"/>
            <a:ext cx="4419600" cy="436478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15" b="81143"/>
          <a:stretch>
            <a:fillRect/>
          </a:stretch>
        </p:blipFill>
        <p:spPr>
          <a:xfrm>
            <a:off x="1619672" y="4916786"/>
            <a:ext cx="2876128" cy="89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74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228" y="1137748"/>
            <a:ext cx="4663093" cy="458250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06257"/>
            <a:ext cx="7020545" cy="1441652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54987"/>
            <a:ext cx="7020545" cy="86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44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30"/>
          <a:stretch>
            <a:fillRect/>
          </a:stretch>
        </p:blipFill>
        <p:spPr>
          <a:xfrm>
            <a:off x="1471464" y="1434916"/>
            <a:ext cx="6615261" cy="396073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06257"/>
            <a:ext cx="7020545" cy="1441652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54987"/>
            <a:ext cx="7020545" cy="86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7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05488"/>
            <a:ext cx="7020545" cy="1440128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813" y="249904"/>
            <a:ext cx="7020545" cy="86407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842" y="1981225"/>
            <a:ext cx="5961444" cy="179978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267" y="3861048"/>
            <a:ext cx="6983972" cy="5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94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10" y="2355354"/>
            <a:ext cx="3600944" cy="144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92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744513"/>
            <a:ext cx="7020545" cy="46785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003" y="1484784"/>
            <a:ext cx="7020545" cy="432038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762" y="251123"/>
            <a:ext cx="7020545" cy="86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1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9"/>
          <a:stretch>
            <a:fillRect/>
          </a:stretch>
        </p:blipFill>
        <p:spPr>
          <a:xfrm>
            <a:off x="1558381" y="1124795"/>
            <a:ext cx="7128741" cy="422825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18" r="941"/>
          <a:stretch>
            <a:fillRect/>
          </a:stretch>
        </p:blipFill>
        <p:spPr>
          <a:xfrm>
            <a:off x="1482181" y="5343525"/>
            <a:ext cx="7061744" cy="28490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11838"/>
            <a:ext cx="7020545" cy="1440128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621" y="251193"/>
            <a:ext cx="7020545" cy="86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83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11738"/>
            <a:ext cx="7020545" cy="1441652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813" y="246931"/>
            <a:ext cx="7020545" cy="86407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853" y="1970940"/>
            <a:ext cx="5961444" cy="179978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702" y="3942225"/>
            <a:ext cx="6983972" cy="114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73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7"/>
          <p:cNvSpPr/>
          <p:nvPr/>
        </p:nvSpPr>
        <p:spPr>
          <a:xfrm>
            <a:off x="683568" y="1985271"/>
            <a:ext cx="8074869" cy="1491898"/>
          </a:xfrm>
          <a:prstGeom prst="roundRect">
            <a:avLst>
              <a:gd name="adj" fmla="val 8075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Rounded Rectangle 8"/>
          <p:cNvSpPr/>
          <p:nvPr/>
        </p:nvSpPr>
        <p:spPr>
          <a:xfrm>
            <a:off x="1547664" y="5288826"/>
            <a:ext cx="7210773" cy="1440200"/>
          </a:xfrm>
          <a:prstGeom prst="roundRect">
            <a:avLst>
              <a:gd name="adj" fmla="val 8075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Rounded Rectangle 9"/>
          <p:cNvSpPr/>
          <p:nvPr/>
        </p:nvSpPr>
        <p:spPr>
          <a:xfrm>
            <a:off x="1043608" y="3662898"/>
            <a:ext cx="7714829" cy="1440200"/>
          </a:xfrm>
          <a:prstGeom prst="roundRect">
            <a:avLst>
              <a:gd name="adj" fmla="val 8075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7" name="Grafik 6">
            <a:hlinkClick r:id="" action="ppaction://noaction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460" y="2197789"/>
            <a:ext cx="1008000" cy="1008000"/>
          </a:xfrm>
          <a:prstGeom prst="rect">
            <a:avLst/>
          </a:prstGeom>
        </p:spPr>
      </p:pic>
      <p:pic>
        <p:nvPicPr>
          <p:cNvPr id="8" name="Grafik 7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460" y="5475495"/>
            <a:ext cx="1008000" cy="1008000"/>
          </a:xfrm>
          <a:prstGeom prst="rect">
            <a:avLst/>
          </a:prstGeom>
        </p:spPr>
      </p:pic>
      <p:pic>
        <p:nvPicPr>
          <p:cNvPr id="9" name="Grafik 8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460" y="3836642"/>
            <a:ext cx="1008000" cy="1008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592" y="705000"/>
            <a:ext cx="7020545" cy="1225252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50" y="2348880"/>
            <a:ext cx="6912349" cy="1513278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32" y="4003945"/>
            <a:ext cx="6552712" cy="151327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105" y="5615403"/>
            <a:ext cx="6048306" cy="1511754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00" y="2002561"/>
            <a:ext cx="7020545" cy="467851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019" y="3679918"/>
            <a:ext cx="7020545" cy="469375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411" y="5303544"/>
            <a:ext cx="7020545" cy="467851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953" y="251936"/>
            <a:ext cx="7020545" cy="86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4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50" y="1293189"/>
            <a:ext cx="6839203" cy="419542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11738"/>
            <a:ext cx="7020545" cy="144012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621" y="251123"/>
            <a:ext cx="7020545" cy="86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38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0"/>
          <a:stretch>
            <a:fillRect/>
          </a:stretch>
        </p:blipFill>
        <p:spPr>
          <a:xfrm>
            <a:off x="1497757" y="1133129"/>
            <a:ext cx="7739820" cy="465807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94" r="72094"/>
          <a:stretch>
            <a:fillRect/>
          </a:stretch>
        </p:blipFill>
        <p:spPr>
          <a:xfrm>
            <a:off x="1469182" y="5589240"/>
            <a:ext cx="2159843" cy="248646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903" y="5814789"/>
            <a:ext cx="7020545" cy="144012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80" y="251936"/>
            <a:ext cx="7020545" cy="86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8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4294967295"/>
          </p:nvPr>
        </p:nvSpPr>
        <p:spPr>
          <a:xfrm>
            <a:off x="2124075" y="5732463"/>
            <a:ext cx="7019925" cy="1081087"/>
          </a:xfrm>
          <a:prstGeom prst="rect">
            <a:avLst/>
          </a:prstGeom>
        </p:spPr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564" y="764704"/>
            <a:ext cx="7739820" cy="5068643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14789"/>
            <a:ext cx="7020545" cy="144012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517" y="245786"/>
            <a:ext cx="7020545" cy="86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" r="41818"/>
          <a:stretch>
            <a:fillRect/>
          </a:stretch>
        </p:blipFill>
        <p:spPr>
          <a:xfrm>
            <a:off x="1485899" y="1124744"/>
            <a:ext cx="4229101" cy="4762329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14789"/>
            <a:ext cx="7020545" cy="144012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46931"/>
            <a:ext cx="7020545" cy="86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76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" r="40445"/>
          <a:stretch>
            <a:fillRect/>
          </a:stretch>
        </p:blipFill>
        <p:spPr>
          <a:xfrm>
            <a:off x="1466850" y="1124744"/>
            <a:ext cx="4352925" cy="4762329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14789"/>
            <a:ext cx="7020545" cy="1441652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51142"/>
            <a:ext cx="7020545" cy="86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3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" r="38662"/>
          <a:stretch>
            <a:fillRect/>
          </a:stretch>
        </p:blipFill>
        <p:spPr>
          <a:xfrm>
            <a:off x="1476375" y="1124744"/>
            <a:ext cx="4486275" cy="476232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14789"/>
            <a:ext cx="7020545" cy="1440128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45790"/>
            <a:ext cx="7020545" cy="86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16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23" b="9213"/>
          <a:stretch>
            <a:fillRect/>
          </a:stretch>
        </p:blipFill>
        <p:spPr>
          <a:xfrm>
            <a:off x="1584708" y="1202133"/>
            <a:ext cx="6035292" cy="392231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86" r="72356"/>
          <a:stretch>
            <a:fillRect/>
          </a:stretch>
        </p:blipFill>
        <p:spPr>
          <a:xfrm>
            <a:off x="1470408" y="5019676"/>
            <a:ext cx="2139567" cy="39806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14789"/>
            <a:ext cx="7020545" cy="1441652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813" y="251190"/>
            <a:ext cx="7020545" cy="86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3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250" y="1556855"/>
            <a:ext cx="7739820" cy="384796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80" y="5811738"/>
            <a:ext cx="7020545" cy="144012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80" y="253463"/>
            <a:ext cx="7020545" cy="86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50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" r="40213"/>
          <a:stretch>
            <a:fillRect/>
          </a:stretch>
        </p:blipFill>
        <p:spPr>
          <a:xfrm>
            <a:off x="1485900" y="1124744"/>
            <a:ext cx="4352926" cy="476232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5814789"/>
            <a:ext cx="7020545" cy="1440128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811" y="249618"/>
            <a:ext cx="7020545" cy="86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2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r="37496"/>
          <a:stretch>
            <a:fillRect/>
          </a:stretch>
        </p:blipFill>
        <p:spPr>
          <a:xfrm>
            <a:off x="1495425" y="1124744"/>
            <a:ext cx="4552950" cy="476232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14789"/>
            <a:ext cx="7020545" cy="1441652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51142"/>
            <a:ext cx="7020545" cy="86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80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811" y="1484879"/>
            <a:ext cx="7020545" cy="432038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600" y="248400"/>
            <a:ext cx="7020545" cy="86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99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108" y="2446062"/>
            <a:ext cx="4266882" cy="158795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108" y="916360"/>
            <a:ext cx="4266882" cy="1587951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582" y="3975763"/>
            <a:ext cx="4266882" cy="1587951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075" y="5814789"/>
            <a:ext cx="7020545" cy="144012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51936"/>
            <a:ext cx="7020545" cy="86407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506" y="5402183"/>
            <a:ext cx="6983972" cy="5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47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00" y="918000"/>
            <a:ext cx="4266882" cy="1587951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00" y="2448000"/>
            <a:ext cx="4266882" cy="158795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00" y="3974400"/>
            <a:ext cx="4266882" cy="158795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075" y="5814789"/>
            <a:ext cx="7020545" cy="144012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51936"/>
            <a:ext cx="7020545" cy="86407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506" y="5402183"/>
            <a:ext cx="6983972" cy="5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37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00" y="918000"/>
            <a:ext cx="4266882" cy="158795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075" y="5814789"/>
            <a:ext cx="7020545" cy="144012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51936"/>
            <a:ext cx="7020545" cy="864077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506" y="2924944"/>
            <a:ext cx="6983972" cy="5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37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Contact</a:t>
            </a:r>
            <a:endParaRPr lang="de-DE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292000" y="3717040"/>
            <a:ext cx="36004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>
              <a:buClrTx/>
              <a:buFontTx/>
              <a:buNone/>
              <a:defRPr sz="1400" b="1">
                <a:solidFill>
                  <a:srgbClr val="006ADF"/>
                </a:solidFill>
              </a:defRPr>
            </a:lvl1pPr>
            <a:lvl2pPr marL="742950" indent="-285750">
              <a:defRPr sz="1400">
                <a:solidFill>
                  <a:srgbClr val="00354A"/>
                </a:solidFill>
                <a:latin typeface="Calibri" pitchFamily="34" charset="0"/>
              </a:defRPr>
            </a:lvl2pPr>
            <a:lvl3pPr marL="1143000" indent="-228600">
              <a:defRPr sz="1400">
                <a:solidFill>
                  <a:srgbClr val="00354A"/>
                </a:solidFill>
                <a:latin typeface="Calibri" pitchFamily="34" charset="0"/>
              </a:defRPr>
            </a:lvl3pPr>
            <a:lvl4pPr marL="1600200" indent="-228600">
              <a:defRPr sz="1400">
                <a:solidFill>
                  <a:srgbClr val="00354A"/>
                </a:solidFill>
                <a:latin typeface="Calibri" pitchFamily="34" charset="0"/>
              </a:defRPr>
            </a:lvl4pPr>
            <a:lvl5pPr marL="2057400" indent="-228600">
              <a:defRPr sz="1400">
                <a:solidFill>
                  <a:srgbClr val="00354A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91C9"/>
              </a:buClr>
              <a:buFont typeface="Calibri" pitchFamily="34" charset="0"/>
              <a:defRPr sz="1400">
                <a:solidFill>
                  <a:srgbClr val="00354A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91C9"/>
              </a:buClr>
              <a:buFont typeface="Calibri" pitchFamily="34" charset="0"/>
              <a:defRPr sz="1400">
                <a:solidFill>
                  <a:srgbClr val="00354A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91C9"/>
              </a:buClr>
              <a:buFont typeface="Calibri" pitchFamily="34" charset="0"/>
              <a:defRPr sz="1400">
                <a:solidFill>
                  <a:srgbClr val="00354A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91C9"/>
              </a:buClr>
              <a:buFont typeface="Calibri" pitchFamily="34" charset="0"/>
              <a:defRPr sz="1400">
                <a:solidFill>
                  <a:srgbClr val="00354A"/>
                </a:solidFill>
                <a:latin typeface="Calibri" pitchFamily="34" charset="0"/>
              </a:defRPr>
            </a:lvl9pPr>
          </a:lstStyle>
          <a:p>
            <a:r>
              <a:rPr lang="de-DE" sz="1000" dirty="0" err="1" smtClean="0"/>
              <a:t>Contact</a:t>
            </a:r>
            <a:r>
              <a:rPr lang="de-DE" sz="1000" dirty="0" smtClean="0"/>
              <a:t>:</a:t>
            </a:r>
            <a:endParaRPr lang="de-DE" sz="1000" dirty="0"/>
          </a:p>
          <a:p>
            <a:r>
              <a:rPr lang="en-US" sz="1000" b="0" dirty="0">
                <a:solidFill>
                  <a:schemeClr val="tx1"/>
                </a:solidFill>
              </a:rPr>
              <a:t>Christine Dietzsch</a:t>
            </a:r>
          </a:p>
          <a:p>
            <a:r>
              <a:rPr lang="en-US" sz="1000" b="0" dirty="0">
                <a:solidFill>
                  <a:schemeClr val="tx1"/>
                </a:solidFill>
              </a:rPr>
              <a:t>Head of Partner Relations</a:t>
            </a:r>
          </a:p>
          <a:p>
            <a:endParaRPr lang="de-DE" sz="1000" b="0" dirty="0">
              <a:solidFill>
                <a:srgbClr val="FF0000"/>
              </a:solidFill>
            </a:endParaRPr>
          </a:p>
          <a:p>
            <a:r>
              <a:rPr lang="de-DE" sz="1000" b="0" dirty="0">
                <a:solidFill>
                  <a:schemeClr val="tx1"/>
                </a:solidFill>
              </a:rPr>
              <a:t>christine.dietzsch@trendence.com</a:t>
            </a:r>
          </a:p>
          <a:p>
            <a:r>
              <a:rPr lang="de-DE" sz="1000" b="0" dirty="0" smtClean="0">
                <a:solidFill>
                  <a:prstClr val="black"/>
                </a:solidFill>
              </a:rPr>
              <a:t>+</a:t>
            </a:r>
            <a:r>
              <a:rPr lang="de-DE" sz="1000" b="0" dirty="0">
                <a:solidFill>
                  <a:prstClr val="black"/>
                </a:solidFill>
              </a:rPr>
              <a:t>49 30 </a:t>
            </a:r>
            <a:r>
              <a:rPr lang="de-DE" sz="1000" b="0" smtClean="0">
                <a:solidFill>
                  <a:prstClr val="black"/>
                </a:solidFill>
              </a:rPr>
              <a:t>2592988 311</a:t>
            </a:r>
            <a:endParaRPr lang="de-DE" sz="1000" b="0" dirty="0">
              <a:solidFill>
                <a:prstClr val="black"/>
              </a:solidFill>
            </a:endParaRPr>
          </a:p>
          <a:p>
            <a:endParaRPr lang="de-DE" sz="1000" dirty="0" smtClean="0">
              <a:solidFill>
                <a:prstClr val="black"/>
              </a:solidFill>
            </a:endParaRPr>
          </a:p>
          <a:p>
            <a:r>
              <a:rPr lang="de-DE" sz="1000" dirty="0" smtClean="0">
                <a:solidFill>
                  <a:prstClr val="black"/>
                </a:solidFill>
              </a:rPr>
              <a:t>trend</a:t>
            </a:r>
            <a:r>
              <a:rPr lang="de-DE" sz="1000" b="0" dirty="0" smtClean="0">
                <a:solidFill>
                  <a:prstClr val="black"/>
                </a:solidFill>
              </a:rPr>
              <a:t>ence </a:t>
            </a:r>
            <a:r>
              <a:rPr lang="de-DE" sz="1000" b="0" dirty="0">
                <a:solidFill>
                  <a:prstClr val="black"/>
                </a:solidFill>
              </a:rPr>
              <a:t>Institut GmbH</a:t>
            </a:r>
            <a:br>
              <a:rPr lang="de-DE" sz="1000" b="0" dirty="0">
                <a:solidFill>
                  <a:prstClr val="black"/>
                </a:solidFill>
              </a:rPr>
            </a:br>
            <a:r>
              <a:rPr lang="de-DE" sz="1000" b="0" dirty="0">
                <a:solidFill>
                  <a:prstClr val="black"/>
                </a:solidFill>
              </a:rPr>
              <a:t>Markgrafenstrasse 62</a:t>
            </a:r>
            <a:br>
              <a:rPr lang="de-DE" sz="1000" b="0" dirty="0">
                <a:solidFill>
                  <a:prstClr val="black"/>
                </a:solidFill>
              </a:rPr>
            </a:br>
            <a:r>
              <a:rPr lang="de-DE" sz="1000" b="0" dirty="0">
                <a:solidFill>
                  <a:prstClr val="black"/>
                </a:solidFill>
              </a:rPr>
              <a:t>10969 </a:t>
            </a:r>
            <a:r>
              <a:rPr lang="de-DE" sz="1000" b="0" dirty="0" smtClean="0">
                <a:solidFill>
                  <a:prstClr val="black"/>
                </a:solidFill>
              </a:rPr>
              <a:t>Berlin</a:t>
            </a:r>
          </a:p>
          <a:p>
            <a:r>
              <a:rPr lang="de-DE" sz="1000" b="0" dirty="0" smtClean="0">
                <a:solidFill>
                  <a:prstClr val="black"/>
                </a:solidFill>
              </a:rPr>
              <a:t>Germany</a:t>
            </a:r>
            <a:endParaRPr lang="de-DE" sz="1000" b="0" dirty="0">
              <a:solidFill>
                <a:prstClr val="black"/>
              </a:solidFill>
            </a:endParaRPr>
          </a:p>
        </p:txBody>
      </p:sp>
      <p:pic>
        <p:nvPicPr>
          <p:cNvPr id="8" name="Picture 3" descr="C:\Users\Daniel.Ande\Downloads\qrcode (1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240" y="5522050"/>
            <a:ext cx="1003293" cy="100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164288" y="3717040"/>
            <a:ext cx="1979712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>
              <a:buClrTx/>
              <a:buFontTx/>
              <a:buNone/>
              <a:defRPr sz="1400" b="1">
                <a:solidFill>
                  <a:srgbClr val="006ADF"/>
                </a:solidFill>
              </a:defRPr>
            </a:lvl1pPr>
            <a:lvl2pPr marL="742950" indent="-285750">
              <a:defRPr sz="1400">
                <a:solidFill>
                  <a:srgbClr val="00354A"/>
                </a:solidFill>
                <a:latin typeface="Calibri" pitchFamily="34" charset="0"/>
              </a:defRPr>
            </a:lvl2pPr>
            <a:lvl3pPr marL="1143000" indent="-228600">
              <a:defRPr sz="1400">
                <a:solidFill>
                  <a:srgbClr val="00354A"/>
                </a:solidFill>
                <a:latin typeface="Calibri" pitchFamily="34" charset="0"/>
              </a:defRPr>
            </a:lvl3pPr>
            <a:lvl4pPr marL="1600200" indent="-228600">
              <a:defRPr sz="1400">
                <a:solidFill>
                  <a:srgbClr val="00354A"/>
                </a:solidFill>
                <a:latin typeface="Calibri" pitchFamily="34" charset="0"/>
              </a:defRPr>
            </a:lvl4pPr>
            <a:lvl5pPr marL="2057400" indent="-228600">
              <a:defRPr sz="1400">
                <a:solidFill>
                  <a:srgbClr val="00354A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91C9"/>
              </a:buClr>
              <a:buFont typeface="Calibri" pitchFamily="34" charset="0"/>
              <a:defRPr sz="1400">
                <a:solidFill>
                  <a:srgbClr val="00354A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91C9"/>
              </a:buClr>
              <a:buFont typeface="Calibri" pitchFamily="34" charset="0"/>
              <a:defRPr sz="1400">
                <a:solidFill>
                  <a:srgbClr val="00354A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91C9"/>
              </a:buClr>
              <a:buFont typeface="Calibri" pitchFamily="34" charset="0"/>
              <a:defRPr sz="1400">
                <a:solidFill>
                  <a:srgbClr val="00354A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91C9"/>
              </a:buClr>
              <a:buFont typeface="Calibri" pitchFamily="34" charset="0"/>
              <a:defRPr sz="1400">
                <a:solidFill>
                  <a:srgbClr val="00354A"/>
                </a:solidFill>
                <a:latin typeface="Calibri" pitchFamily="34" charset="0"/>
              </a:defRPr>
            </a:lvl9pPr>
          </a:lstStyle>
          <a:p>
            <a:r>
              <a:rPr lang="de-DE" sz="1000" dirty="0" err="1" smtClean="0"/>
              <a:t>Contact</a:t>
            </a:r>
            <a:r>
              <a:rPr lang="de-DE" sz="1000" dirty="0" smtClean="0"/>
              <a:t>:</a:t>
            </a:r>
            <a:endParaRPr lang="de-DE" sz="1000" dirty="0"/>
          </a:p>
          <a:p>
            <a:r>
              <a:rPr lang="en-US" sz="1000" b="0" dirty="0" err="1" smtClean="0">
                <a:solidFill>
                  <a:schemeClr val="tx1"/>
                </a:solidFill>
              </a:rPr>
              <a:t>Ditte</a:t>
            </a:r>
            <a:r>
              <a:rPr lang="en-US" sz="1000" b="0" dirty="0" smtClean="0">
                <a:solidFill>
                  <a:schemeClr val="tx1"/>
                </a:solidFill>
              </a:rPr>
              <a:t> Lorenz</a:t>
            </a:r>
            <a:endParaRPr lang="en-US" sz="1000" b="0" dirty="0">
              <a:solidFill>
                <a:schemeClr val="tx1"/>
              </a:solidFill>
            </a:endParaRPr>
          </a:p>
          <a:p>
            <a:r>
              <a:rPr lang="en-US" sz="1000" b="0" dirty="0" smtClean="0">
                <a:solidFill>
                  <a:schemeClr val="tx1"/>
                </a:solidFill>
              </a:rPr>
              <a:t>Project Coordinator</a:t>
            </a:r>
            <a:endParaRPr lang="en-US" sz="1000" b="0" dirty="0">
              <a:solidFill>
                <a:schemeClr val="tx1"/>
              </a:solidFill>
            </a:endParaRPr>
          </a:p>
          <a:p>
            <a:endParaRPr lang="de-DE" sz="1000" b="0" dirty="0">
              <a:solidFill>
                <a:srgbClr val="FF0000"/>
              </a:solidFill>
            </a:endParaRPr>
          </a:p>
          <a:p>
            <a:r>
              <a:rPr lang="de-DE" sz="1000" b="0" dirty="0" smtClean="0">
                <a:solidFill>
                  <a:schemeClr val="tx1"/>
                </a:solidFill>
              </a:rPr>
              <a:t>ditte.lorenz@trendence.com</a:t>
            </a:r>
            <a:endParaRPr lang="de-DE" sz="1000" b="0" dirty="0">
              <a:solidFill>
                <a:schemeClr val="tx1"/>
              </a:solidFill>
            </a:endParaRPr>
          </a:p>
          <a:p>
            <a:r>
              <a:rPr lang="de-DE" sz="1000" b="0" dirty="0" smtClean="0">
                <a:solidFill>
                  <a:prstClr val="black"/>
                </a:solidFill>
              </a:rPr>
              <a:t>+</a:t>
            </a:r>
            <a:r>
              <a:rPr lang="de-DE" sz="1000" b="0" dirty="0">
                <a:solidFill>
                  <a:prstClr val="black"/>
                </a:solidFill>
              </a:rPr>
              <a:t>49 30 </a:t>
            </a:r>
            <a:r>
              <a:rPr lang="de-DE" sz="1000" b="0" dirty="0" smtClean="0">
                <a:solidFill>
                  <a:prstClr val="black"/>
                </a:solidFill>
              </a:rPr>
              <a:t>2592988 603</a:t>
            </a:r>
            <a:endParaRPr lang="de-DE" sz="1000" b="0" dirty="0">
              <a:solidFill>
                <a:prstClr val="black"/>
              </a:solidFill>
            </a:endParaRPr>
          </a:p>
          <a:p>
            <a:endParaRPr lang="de-DE" sz="1000" dirty="0" smtClean="0">
              <a:solidFill>
                <a:prstClr val="black"/>
              </a:solidFill>
            </a:endParaRPr>
          </a:p>
          <a:p>
            <a:r>
              <a:rPr lang="de-DE" sz="1000" dirty="0" smtClean="0">
                <a:solidFill>
                  <a:prstClr val="black"/>
                </a:solidFill>
              </a:rPr>
              <a:t>trend</a:t>
            </a:r>
            <a:r>
              <a:rPr lang="de-DE" sz="1000" b="0" dirty="0" smtClean="0">
                <a:solidFill>
                  <a:prstClr val="black"/>
                </a:solidFill>
              </a:rPr>
              <a:t>ence </a:t>
            </a:r>
            <a:r>
              <a:rPr lang="de-DE" sz="1000" b="0" dirty="0">
                <a:solidFill>
                  <a:prstClr val="black"/>
                </a:solidFill>
              </a:rPr>
              <a:t>Institut GmbH</a:t>
            </a:r>
            <a:br>
              <a:rPr lang="de-DE" sz="1000" b="0" dirty="0">
                <a:solidFill>
                  <a:prstClr val="black"/>
                </a:solidFill>
              </a:rPr>
            </a:br>
            <a:r>
              <a:rPr lang="de-DE" sz="1000" b="0" dirty="0">
                <a:solidFill>
                  <a:prstClr val="black"/>
                </a:solidFill>
              </a:rPr>
              <a:t>Markgrafenstrasse 62</a:t>
            </a:r>
            <a:br>
              <a:rPr lang="de-DE" sz="1000" b="0" dirty="0">
                <a:solidFill>
                  <a:prstClr val="black"/>
                </a:solidFill>
              </a:rPr>
            </a:br>
            <a:r>
              <a:rPr lang="de-DE" sz="1000" b="0" dirty="0">
                <a:solidFill>
                  <a:prstClr val="black"/>
                </a:solidFill>
              </a:rPr>
              <a:t>10969 </a:t>
            </a:r>
            <a:r>
              <a:rPr lang="de-DE" sz="1000" b="0" dirty="0" smtClean="0">
                <a:solidFill>
                  <a:prstClr val="black"/>
                </a:solidFill>
              </a:rPr>
              <a:t>Berlin</a:t>
            </a:r>
          </a:p>
          <a:p>
            <a:r>
              <a:rPr lang="de-DE" sz="1000" b="0" dirty="0" smtClean="0">
                <a:solidFill>
                  <a:prstClr val="black"/>
                </a:solidFill>
              </a:rPr>
              <a:t>Germany</a:t>
            </a:r>
            <a:endParaRPr lang="de-DE" sz="1000" b="0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Users\katharina.bonow\Desktop\qrcode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50" y="5501028"/>
            <a:ext cx="1024316" cy="102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17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katharina.bonow\Desktop\Weltkarte_Studien_Fotolia_59814484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2" t="13750" r="5105" b="16389"/>
          <a:stretch/>
        </p:blipFill>
        <p:spPr bwMode="auto">
          <a:xfrm>
            <a:off x="827584" y="942180"/>
            <a:ext cx="8124825" cy="479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trendence worldwide</a:t>
            </a:r>
            <a:endParaRPr lang="de-DE" dirty="0"/>
          </a:p>
        </p:txBody>
      </p:sp>
      <p:sp>
        <p:nvSpPr>
          <p:cNvPr id="5" name="Abgerundetes Rechteck 4"/>
          <p:cNvSpPr/>
          <p:nvPr/>
        </p:nvSpPr>
        <p:spPr bwMode="auto">
          <a:xfrm>
            <a:off x="921636" y="2443476"/>
            <a:ext cx="2196000" cy="473583"/>
          </a:xfrm>
          <a:prstGeom prst="roundRect">
            <a:avLst>
              <a:gd name="adj" fmla="val 6327"/>
            </a:avLst>
          </a:prstGeom>
          <a:solidFill>
            <a:srgbClr val="E6EBED">
              <a:alpha val="56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buClr>
                <a:srgbClr val="1A9CCE"/>
              </a:buClr>
            </a:pPr>
            <a:r>
              <a:rPr lang="de-DE" sz="1600" b="1" dirty="0">
                <a:sym typeface="Webdings" pitchFamily="18" charset="2"/>
              </a:rPr>
              <a:t>School </a:t>
            </a:r>
            <a:r>
              <a:rPr lang="de-DE" sz="1600" b="1" dirty="0" err="1">
                <a:sym typeface="Webdings" pitchFamily="18" charset="2"/>
              </a:rPr>
              <a:t>leavers</a:t>
            </a:r>
            <a:endParaRPr lang="de-DE" sz="1600" b="1" dirty="0">
              <a:sym typeface="Webdings" pitchFamily="18" charset="2"/>
            </a:endParaRPr>
          </a:p>
        </p:txBody>
      </p:sp>
      <p:sp>
        <p:nvSpPr>
          <p:cNvPr id="6" name="Abgerundetes Rechteck 5"/>
          <p:cNvSpPr/>
          <p:nvPr/>
        </p:nvSpPr>
        <p:spPr bwMode="auto">
          <a:xfrm>
            <a:off x="3487633" y="2427531"/>
            <a:ext cx="2196000" cy="473583"/>
          </a:xfrm>
          <a:prstGeom prst="roundRect">
            <a:avLst>
              <a:gd name="adj" fmla="val 6327"/>
            </a:avLst>
          </a:prstGeom>
          <a:solidFill>
            <a:srgbClr val="E6EBED">
              <a:alpha val="56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spcBef>
                <a:spcPct val="0"/>
              </a:spcBef>
              <a:buClr>
                <a:srgbClr val="1A9CCE"/>
              </a:buClr>
              <a:buFont typeface="Webdings" pitchFamily="18" charset="2"/>
              <a:buNone/>
            </a:pPr>
            <a:r>
              <a:rPr lang="de-DE" sz="1600" b="1" dirty="0" err="1" smtClean="0">
                <a:sym typeface="Webdings" pitchFamily="18" charset="2"/>
              </a:rPr>
              <a:t>Graduates</a:t>
            </a:r>
            <a:endParaRPr lang="de-DE" sz="1600" b="1" dirty="0" smtClean="0">
              <a:solidFill>
                <a:schemeClr val="tx1"/>
              </a:solidFill>
              <a:sym typeface="Webdings" pitchFamily="18" charset="2"/>
            </a:endParaRPr>
          </a:p>
        </p:txBody>
      </p:sp>
      <p:sp>
        <p:nvSpPr>
          <p:cNvPr id="7" name="Abgerundetes Rechteck 6"/>
          <p:cNvSpPr/>
          <p:nvPr/>
        </p:nvSpPr>
        <p:spPr bwMode="auto">
          <a:xfrm>
            <a:off x="6232934" y="2443476"/>
            <a:ext cx="2196000" cy="473583"/>
          </a:xfrm>
          <a:prstGeom prst="roundRect">
            <a:avLst>
              <a:gd name="adj" fmla="val 6327"/>
            </a:avLst>
          </a:prstGeom>
          <a:solidFill>
            <a:srgbClr val="E6EBED">
              <a:alpha val="56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spcBef>
                <a:spcPct val="0"/>
              </a:spcBef>
              <a:buClr>
                <a:srgbClr val="1A9CCE"/>
              </a:buClr>
              <a:buFont typeface="Webdings" pitchFamily="18" charset="2"/>
              <a:buNone/>
            </a:pPr>
            <a:r>
              <a:rPr lang="de-DE" sz="1600" b="1" dirty="0" smtClean="0">
                <a:solidFill>
                  <a:schemeClr val="tx1"/>
                </a:solidFill>
                <a:sym typeface="Webdings" pitchFamily="18" charset="2"/>
              </a:rPr>
              <a:t>Professionals</a:t>
            </a:r>
            <a:endParaRPr lang="de-DE" sz="1600" b="1" dirty="0">
              <a:solidFill>
                <a:schemeClr val="tx1"/>
              </a:solidFill>
              <a:sym typeface="Webdings" pitchFamily="18" charset="2"/>
            </a:endParaRPr>
          </a:p>
        </p:txBody>
      </p:sp>
      <p:sp>
        <p:nvSpPr>
          <p:cNvPr id="8" name="Abgerundetes Rechteck 7"/>
          <p:cNvSpPr/>
          <p:nvPr/>
        </p:nvSpPr>
        <p:spPr bwMode="auto">
          <a:xfrm>
            <a:off x="921636" y="3645024"/>
            <a:ext cx="2196000" cy="473583"/>
          </a:xfrm>
          <a:prstGeom prst="roundRect">
            <a:avLst>
              <a:gd name="adj" fmla="val 6327"/>
            </a:avLst>
          </a:prstGeom>
          <a:solidFill>
            <a:srgbClr val="E6EBED">
              <a:alpha val="56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buClr>
                <a:srgbClr val="1A9CCE"/>
              </a:buClr>
            </a:pPr>
            <a:r>
              <a:rPr lang="de-DE" sz="1600" b="1" dirty="0" err="1">
                <a:sym typeface="Webdings" pitchFamily="18" charset="2"/>
              </a:rPr>
              <a:t>over</a:t>
            </a:r>
            <a:r>
              <a:rPr lang="de-DE" sz="1600" b="1" dirty="0">
                <a:sym typeface="Webdings" pitchFamily="18" charset="2"/>
              </a:rPr>
              <a:t> 500,000 </a:t>
            </a:r>
            <a:r>
              <a:rPr lang="de-DE" sz="1600" b="1" dirty="0" err="1">
                <a:sym typeface="Webdings" pitchFamily="18" charset="2"/>
              </a:rPr>
              <a:t>participants</a:t>
            </a:r>
            <a:endParaRPr lang="de-DE" sz="1600" b="1" dirty="0">
              <a:sym typeface="Webdings" pitchFamily="18" charset="2"/>
            </a:endParaRPr>
          </a:p>
        </p:txBody>
      </p:sp>
      <p:sp>
        <p:nvSpPr>
          <p:cNvPr id="9" name="Abgerundetes Rechteck 8"/>
          <p:cNvSpPr/>
          <p:nvPr/>
        </p:nvSpPr>
        <p:spPr bwMode="auto">
          <a:xfrm>
            <a:off x="6232934" y="3645024"/>
            <a:ext cx="2160000" cy="473583"/>
          </a:xfrm>
          <a:prstGeom prst="roundRect">
            <a:avLst>
              <a:gd name="adj" fmla="val 6327"/>
            </a:avLst>
          </a:prstGeom>
          <a:solidFill>
            <a:srgbClr val="E6EBED">
              <a:alpha val="56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spcBef>
                <a:spcPct val="0"/>
              </a:spcBef>
              <a:buClr>
                <a:srgbClr val="1A9CCE"/>
              </a:buClr>
              <a:buFont typeface="Webdings" pitchFamily="18" charset="2"/>
              <a:buNone/>
            </a:pPr>
            <a:r>
              <a:rPr lang="de-DE" sz="1600" b="1" dirty="0" smtClean="0">
                <a:sym typeface="Webdings" pitchFamily="18" charset="2"/>
              </a:rPr>
              <a:t>worldwide</a:t>
            </a:r>
            <a:endParaRPr lang="de-DE" sz="1600" b="1" dirty="0">
              <a:solidFill>
                <a:schemeClr val="tx1"/>
              </a:solidFill>
              <a:sym typeface="Webdings" pitchFamily="18" charset="2"/>
            </a:endParaRPr>
          </a:p>
        </p:txBody>
      </p:sp>
      <p:sp>
        <p:nvSpPr>
          <p:cNvPr id="10" name="Abgerundetes Rechteck 9"/>
          <p:cNvSpPr/>
          <p:nvPr/>
        </p:nvSpPr>
        <p:spPr bwMode="auto">
          <a:xfrm>
            <a:off x="3487633" y="3645024"/>
            <a:ext cx="2196000" cy="473583"/>
          </a:xfrm>
          <a:prstGeom prst="roundRect">
            <a:avLst>
              <a:gd name="adj" fmla="val 6327"/>
            </a:avLst>
          </a:prstGeom>
          <a:solidFill>
            <a:srgbClr val="E6EBED">
              <a:alpha val="56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buClr>
                <a:srgbClr val="1A9CCE"/>
              </a:buClr>
            </a:pPr>
            <a:r>
              <a:rPr lang="de-DE" sz="1600" b="1" dirty="0" err="1">
                <a:sym typeface="Webdings" pitchFamily="18" charset="2"/>
              </a:rPr>
              <a:t>over</a:t>
            </a:r>
            <a:r>
              <a:rPr lang="de-DE" sz="1600" b="1" dirty="0">
                <a:sym typeface="Webdings" pitchFamily="18" charset="2"/>
              </a:rPr>
              <a:t> 1,000 </a:t>
            </a:r>
            <a:r>
              <a:rPr lang="de-DE" sz="1600" b="1" dirty="0" err="1">
                <a:sym typeface="Webdings" pitchFamily="18" charset="2"/>
              </a:rPr>
              <a:t>universities</a:t>
            </a:r>
            <a:endParaRPr lang="de-DE" sz="1600" b="1" dirty="0">
              <a:sym typeface="Webdings" pitchFamily="18" charset="2"/>
            </a:endParaRPr>
          </a:p>
        </p:txBody>
      </p:sp>
      <p:pic>
        <p:nvPicPr>
          <p:cNvPr id="3" name="Picture 3" descr="C:\Users\katharina.bonow\Desktop\GTI-logo-stra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386" y="5805264"/>
            <a:ext cx="1512168" cy="47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atharina.bonow\Desktop\hrmi_logo_b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438" y="5805264"/>
            <a:ext cx="478156" cy="47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93" b="32253"/>
          <a:stretch/>
        </p:blipFill>
        <p:spPr bwMode="auto">
          <a:xfrm>
            <a:off x="1651813" y="5935278"/>
            <a:ext cx="1555952" cy="333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759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413" y="1479451"/>
            <a:ext cx="3600944" cy="144012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413" y="2894087"/>
            <a:ext cx="3600944" cy="144012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413" y="4215553"/>
            <a:ext cx="3600944" cy="144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6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25" y="2354213"/>
            <a:ext cx="3600944" cy="144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74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744513"/>
            <a:ext cx="7020545" cy="46785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811" y="1484784"/>
            <a:ext cx="7020545" cy="432038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50745"/>
            <a:ext cx="7020545" cy="86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23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ckblatt tGrad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elblatt Agenda tGrad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itelblatt Agenda tGrad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pitel tGrad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Inhalt_Slide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sq" cmpd="sng" algn="ctr">
          <a:solidFill>
            <a:srgbClr val="0091C9">
              <a:alpha val="44000"/>
            </a:srgbClr>
          </a:solidFill>
          <a:prstDash val="sysDash"/>
          <a:round/>
          <a:headEnd type="none" w="med" len="med"/>
          <a:tailEnd type="none" w="med" len="med"/>
        </a:ln>
        <a:effectLst/>
        <a:extLst/>
      </a:spPr>
      <a:bodyPr vert="horz" wrap="square" lIns="108000" tIns="36000" rIns="108000" bIns="36000" numCol="1" rtlCol="0" anchor="ctr" anchorCtr="0" compatLnSpc="1">
        <a:prstTxWarp prst="textNoShape">
          <a:avLst/>
        </a:prstTxWarp>
        <a:noAutofit/>
      </a:bodyPr>
      <a:lstStyle>
        <a:defPPr algn="r">
          <a:defRPr sz="1600" b="1" dirty="0" smtClean="0"/>
        </a:defPPr>
      </a:lstStyle>
    </a:spDef>
  </a:objectDefaults>
  <a:extraClrSchemeLst/>
</a:theme>
</file>

<file path=ppt/theme/theme6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</Words>
  <Application>Microsoft Office PowerPoint</Application>
  <PresentationFormat>Bildschirmpräsentation (4:3)</PresentationFormat>
  <Paragraphs>41</Paragraphs>
  <Slides>53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5</vt:i4>
      </vt:variant>
      <vt:variant>
        <vt:lpstr>Folientitel</vt:lpstr>
      </vt:variant>
      <vt:variant>
        <vt:i4>53</vt:i4>
      </vt:variant>
    </vt:vector>
  </HeadingPairs>
  <TitlesOfParts>
    <vt:vector size="58" baseType="lpstr">
      <vt:lpstr>Deckblatt tGrad</vt:lpstr>
      <vt:lpstr>Titelblatt Agenda tGrad</vt:lpstr>
      <vt:lpstr>1_Titelblatt Agenda tGrad</vt:lpstr>
      <vt:lpstr>Kapitel tGrad</vt:lpstr>
      <vt:lpstr>Inhalt_Slides</vt:lpstr>
      <vt:lpstr>Universitatea Tehnică din Cluj-Napoca</vt:lpstr>
      <vt:lpstr>PowerPoint-Präsentation</vt:lpstr>
      <vt:lpstr>PowerPoint-Präsentation</vt:lpstr>
      <vt:lpstr>PowerPoint-Präsentation</vt:lpstr>
      <vt:lpstr>PowerPoint-Präsentation</vt:lpstr>
      <vt:lpstr>trendence worldwide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Contact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Katharina Bonow</dc:creator>
  <cp:lastModifiedBy>Mihaela Holban</cp:lastModifiedBy>
  <cp:revision>1093</cp:revision>
  <cp:lastPrinted>2015-05-29T08:37:21Z</cp:lastPrinted>
  <dcterms:created xsi:type="dcterms:W3CDTF">2014-03-05T14:45:52Z</dcterms:created>
  <dcterms:modified xsi:type="dcterms:W3CDTF">2015-07-22T09:51:25Z</dcterms:modified>
</cp:coreProperties>
</file>